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97" r:id="rId3"/>
    <p:sldMasterId id="2147483714" r:id="rId4"/>
    <p:sldMasterId id="2147483738" r:id="rId5"/>
    <p:sldMasterId id="2147483761" r:id="rId6"/>
    <p:sldMasterId id="2147483778" r:id="rId7"/>
  </p:sldMasterIdLst>
  <p:notesMasterIdLst>
    <p:notesMasterId r:id="rId21"/>
  </p:notesMasterIdLst>
  <p:sldIdLst>
    <p:sldId id="267" r:id="rId8"/>
    <p:sldId id="350" r:id="rId9"/>
    <p:sldId id="281" r:id="rId10"/>
    <p:sldId id="310" r:id="rId11"/>
    <p:sldId id="385" r:id="rId12"/>
    <p:sldId id="282" r:id="rId13"/>
    <p:sldId id="386" r:id="rId14"/>
    <p:sldId id="387" r:id="rId15"/>
    <p:sldId id="391" r:id="rId16"/>
    <p:sldId id="389" r:id="rId17"/>
    <p:sldId id="390" r:id="rId18"/>
    <p:sldId id="392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19"/>
    <a:srgbClr val="FFCCCC"/>
    <a:srgbClr val="663300"/>
    <a:srgbClr val="3E1F00"/>
    <a:srgbClr val="CC66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242522-FB49-1C30-E067-71442B282D77}" v="683" dt="2025-03-30T17:23:32.693"/>
    <p1510:client id="{3BC73994-E91C-6CC3-59AA-B230897719BA}" v="323" dt="2025-03-30T19:16:57.001"/>
    <p1510:client id="{ACBF1ABA-6191-E34A-CD29-EFCE13F6498B}" v="313" dt="2025-03-30T19:57:31.298"/>
    <p1510:client id="{D2E0D351-796F-D755-3B17-1D115EEAC90C}" v="261" dt="2025-03-30T17:56:44.395"/>
    <p1510:client id="{D512A7E7-CD1D-367D-3FDF-2C6B1441F7A2}" v="88" dt="2025-03-30T18:08:46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 varScale="1">
        <p:scale>
          <a:sx n="107" d="100"/>
          <a:sy n="107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MAL KHADKA" userId="4049f862447cf6be" providerId="Windows Live" clId="Web-{2B242522-FB49-1C30-E067-71442B282D77}"/>
    <pc:docChg chg="addSld delSld modSld sldOrd">
      <pc:chgData name="NIRMAL KHADKA" userId="4049f862447cf6be" providerId="Windows Live" clId="Web-{2B242522-FB49-1C30-E067-71442B282D77}" dt="2025-03-30T17:23:32.693" v="488"/>
      <pc:docMkLst>
        <pc:docMk/>
      </pc:docMkLst>
      <pc:sldChg chg="delSp modSp add del ord">
        <pc:chgData name="NIRMAL KHADKA" userId="4049f862447cf6be" providerId="Windows Live" clId="Web-{2B242522-FB49-1C30-E067-71442B282D77}" dt="2025-03-30T17:15:36.268" v="382"/>
        <pc:sldMkLst>
          <pc:docMk/>
          <pc:sldMk cId="0" sldId="258"/>
        </pc:sldMkLst>
        <pc:spChg chg="del">
          <ac:chgData name="NIRMAL KHADKA" userId="4049f862447cf6be" providerId="Windows Live" clId="Web-{2B242522-FB49-1C30-E067-71442B282D77}" dt="2025-03-30T17:12:59.028" v="357"/>
          <ac:spMkLst>
            <pc:docMk/>
            <pc:sldMk cId="0" sldId="258"/>
            <ac:spMk id="16" creationId="{CF334C01-9221-3F23-A21D-2E15FEE57F9E}"/>
          </ac:spMkLst>
        </pc:spChg>
        <pc:picChg chg="mod">
          <ac:chgData name="NIRMAL KHADKA" userId="4049f862447cf6be" providerId="Windows Live" clId="Web-{2B242522-FB49-1C30-E067-71442B282D77}" dt="2025-03-30T17:12:54.778" v="356" actId="1076"/>
          <ac:picMkLst>
            <pc:docMk/>
            <pc:sldMk cId="0" sldId="258"/>
            <ac:picMk id="2" creationId="{00000000-0000-0000-0000-000000000000}"/>
          </ac:picMkLst>
        </pc:picChg>
      </pc:sldChg>
      <pc:sldChg chg="ord">
        <pc:chgData name="NIRMAL KHADKA" userId="4049f862447cf6be" providerId="Windows Live" clId="Web-{2B242522-FB49-1C30-E067-71442B282D77}" dt="2025-03-30T16:46:37.055" v="126"/>
        <pc:sldMkLst>
          <pc:docMk/>
          <pc:sldMk cId="2187362910" sldId="262"/>
        </pc:sldMkLst>
      </pc:sldChg>
      <pc:sldChg chg="add ord">
        <pc:chgData name="NIRMAL KHADKA" userId="4049f862447cf6be" providerId="Windows Live" clId="Web-{2B242522-FB49-1C30-E067-71442B282D77}" dt="2025-03-30T17:12:08.323" v="349"/>
        <pc:sldMkLst>
          <pc:docMk/>
          <pc:sldMk cId="954309360" sldId="266"/>
        </pc:sldMkLst>
      </pc:sldChg>
      <pc:sldChg chg="add ord">
        <pc:chgData name="NIRMAL KHADKA" userId="4049f862447cf6be" providerId="Windows Live" clId="Web-{2B242522-FB49-1C30-E067-71442B282D77}" dt="2025-03-30T17:11:24.024" v="347"/>
        <pc:sldMkLst>
          <pc:docMk/>
          <pc:sldMk cId="1892366144" sldId="267"/>
        </pc:sldMkLst>
      </pc:sldChg>
      <pc:sldChg chg="modSp ord">
        <pc:chgData name="NIRMAL KHADKA" userId="4049f862447cf6be" providerId="Windows Live" clId="Web-{2B242522-FB49-1C30-E067-71442B282D77}" dt="2025-03-30T16:46:02.100" v="123" actId="20577"/>
        <pc:sldMkLst>
          <pc:docMk/>
          <pc:sldMk cId="48540289" sldId="281"/>
        </pc:sldMkLst>
        <pc:spChg chg="mod">
          <ac:chgData name="NIRMAL KHADKA" userId="4049f862447cf6be" providerId="Windows Live" clId="Web-{2B242522-FB49-1C30-E067-71442B282D77}" dt="2025-03-30T16:46:02.100" v="123" actId="20577"/>
          <ac:spMkLst>
            <pc:docMk/>
            <pc:sldMk cId="48540289" sldId="281"/>
            <ac:spMk id="17" creationId="{30D36EE6-D139-45B1-94BF-F42F0FB23B15}"/>
          </ac:spMkLst>
        </pc:spChg>
      </pc:sldChg>
      <pc:sldChg chg="del">
        <pc:chgData name="NIRMAL KHADKA" userId="4049f862447cf6be" providerId="Windows Live" clId="Web-{2B242522-FB49-1C30-E067-71442B282D77}" dt="2025-03-30T16:47:15.212" v="129"/>
        <pc:sldMkLst>
          <pc:docMk/>
          <pc:sldMk cId="2949577804" sldId="289"/>
        </pc:sldMkLst>
      </pc:sldChg>
      <pc:sldChg chg="del">
        <pc:chgData name="NIRMAL KHADKA" userId="4049f862447cf6be" providerId="Windows Live" clId="Web-{2B242522-FB49-1C30-E067-71442B282D77}" dt="2025-03-30T16:47:13.056" v="128"/>
        <pc:sldMkLst>
          <pc:docMk/>
          <pc:sldMk cId="701227396" sldId="291"/>
        </pc:sldMkLst>
      </pc:sldChg>
      <pc:sldChg chg="del">
        <pc:chgData name="NIRMAL KHADKA" userId="4049f862447cf6be" providerId="Windows Live" clId="Web-{2B242522-FB49-1C30-E067-71442B282D77}" dt="2025-03-30T16:47:11.493" v="127"/>
        <pc:sldMkLst>
          <pc:docMk/>
          <pc:sldMk cId="2922279161" sldId="307"/>
        </pc:sldMkLst>
      </pc:sldChg>
      <pc:sldChg chg="addSp delSp modSp ord addAnim delAnim modAnim">
        <pc:chgData name="NIRMAL KHADKA" userId="4049f862447cf6be" providerId="Windows Live" clId="Web-{2B242522-FB49-1C30-E067-71442B282D77}" dt="2025-03-30T17:01:06.294" v="260" actId="1076"/>
        <pc:sldMkLst>
          <pc:docMk/>
          <pc:sldMk cId="3983335485" sldId="310"/>
        </pc:sldMkLst>
        <pc:spChg chg="add del mod">
          <ac:chgData name="NIRMAL KHADKA" userId="4049f862447cf6be" providerId="Windows Live" clId="Web-{2B242522-FB49-1C30-E067-71442B282D77}" dt="2025-03-30T16:40:51.100" v="41"/>
          <ac:spMkLst>
            <pc:docMk/>
            <pc:sldMk cId="3983335485" sldId="310"/>
            <ac:spMk id="3" creationId="{2FFE9533-E26E-6968-BAF1-60CDAF7C9511}"/>
          </ac:spMkLst>
        </pc:spChg>
        <pc:spChg chg="del">
          <ac:chgData name="NIRMAL KHADKA" userId="4049f862447cf6be" providerId="Windows Live" clId="Web-{2B242522-FB49-1C30-E067-71442B282D77}" dt="2025-03-30T16:40:48.256" v="40"/>
          <ac:spMkLst>
            <pc:docMk/>
            <pc:sldMk cId="3983335485" sldId="310"/>
            <ac:spMk id="4" creationId="{27596C6F-257A-4220-9A69-5DB333853088}"/>
          </ac:spMkLst>
        </pc:spChg>
        <pc:spChg chg="add mod">
          <ac:chgData name="NIRMAL KHADKA" userId="4049f862447cf6be" providerId="Windows Live" clId="Web-{2B242522-FB49-1C30-E067-71442B282D77}" dt="2025-03-30T16:49:40.796" v="164" actId="1076"/>
          <ac:spMkLst>
            <pc:docMk/>
            <pc:sldMk cId="3983335485" sldId="310"/>
            <ac:spMk id="5" creationId="{9BCC9B4D-140E-28F2-2934-4BC39E66E15D}"/>
          </ac:spMkLst>
        </pc:spChg>
        <pc:spChg chg="add mod">
          <ac:chgData name="NIRMAL KHADKA" userId="4049f862447cf6be" providerId="Windows Live" clId="Web-{2B242522-FB49-1C30-E067-71442B282D77}" dt="2025-03-30T16:53:16.400" v="207" actId="14100"/>
          <ac:spMkLst>
            <pc:docMk/>
            <pc:sldMk cId="3983335485" sldId="310"/>
            <ac:spMk id="6" creationId="{B5B801B9-CDEA-6620-8246-2AD622D480B9}"/>
          </ac:spMkLst>
        </pc:spChg>
        <pc:spChg chg="add mod">
          <ac:chgData name="NIRMAL KHADKA" userId="4049f862447cf6be" providerId="Windows Live" clId="Web-{2B242522-FB49-1C30-E067-71442B282D77}" dt="2025-03-30T17:01:06.294" v="259" actId="1076"/>
          <ac:spMkLst>
            <pc:docMk/>
            <pc:sldMk cId="3983335485" sldId="310"/>
            <ac:spMk id="7" creationId="{5C38DAB8-0B56-CDCA-FD10-8AEEF67D1D6D}"/>
          </ac:spMkLst>
        </pc:spChg>
        <pc:spChg chg="add mod">
          <ac:chgData name="NIRMAL KHADKA" userId="4049f862447cf6be" providerId="Windows Live" clId="Web-{2B242522-FB49-1C30-E067-71442B282D77}" dt="2025-03-30T17:01:06.294" v="260" actId="1076"/>
          <ac:spMkLst>
            <pc:docMk/>
            <pc:sldMk cId="3983335485" sldId="310"/>
            <ac:spMk id="8" creationId="{1C05DDD4-11B0-44F3-1DDE-40D9F6067467}"/>
          </ac:spMkLst>
        </pc:spChg>
        <pc:spChg chg="add mod">
          <ac:chgData name="NIRMAL KHADKA" userId="4049f862447cf6be" providerId="Windows Live" clId="Web-{2B242522-FB49-1C30-E067-71442B282D77}" dt="2025-03-30T16:54:18.027" v="214" actId="1076"/>
          <ac:spMkLst>
            <pc:docMk/>
            <pc:sldMk cId="3983335485" sldId="310"/>
            <ac:spMk id="9" creationId="{C5CE38D5-ADEC-3DE0-4BE4-25383EEA4F4A}"/>
          </ac:spMkLst>
        </pc:spChg>
        <pc:spChg chg="del mod">
          <ac:chgData name="NIRMAL KHADKA" userId="4049f862447cf6be" providerId="Windows Live" clId="Web-{2B242522-FB49-1C30-E067-71442B282D77}" dt="2025-03-30T16:40:46.302" v="39"/>
          <ac:spMkLst>
            <pc:docMk/>
            <pc:sldMk cId="3983335485" sldId="310"/>
            <ac:spMk id="10" creationId="{4E11161D-C229-4677-8B8E-BE86983C1B3D}"/>
          </ac:spMkLst>
        </pc:spChg>
        <pc:spChg chg="del">
          <ac:chgData name="NIRMAL KHADKA" userId="4049f862447cf6be" providerId="Windows Live" clId="Web-{2B242522-FB49-1C30-E067-71442B282D77}" dt="2025-03-30T16:40:54.162" v="42"/>
          <ac:spMkLst>
            <pc:docMk/>
            <pc:sldMk cId="3983335485" sldId="310"/>
            <ac:spMk id="17" creationId="{6983C7EA-C572-46A6-A8FE-00191184962C}"/>
          </ac:spMkLst>
        </pc:spChg>
        <pc:spChg chg="add del mod">
          <ac:chgData name="NIRMAL KHADKA" userId="4049f862447cf6be" providerId="Windows Live" clId="Web-{2B242522-FB49-1C30-E067-71442B282D77}" dt="2025-03-30T16:59:31.071" v="240"/>
          <ac:spMkLst>
            <pc:docMk/>
            <pc:sldMk cId="3983335485" sldId="310"/>
            <ac:spMk id="18" creationId="{466C4167-669E-2B12-CF87-794DE7D81662}"/>
          </ac:spMkLst>
        </pc:spChg>
        <pc:spChg chg="add del mod">
          <ac:chgData name="NIRMAL KHADKA" userId="4049f862447cf6be" providerId="Windows Live" clId="Web-{2B242522-FB49-1C30-E067-71442B282D77}" dt="2025-03-30T16:59:31.071" v="239"/>
          <ac:spMkLst>
            <pc:docMk/>
            <pc:sldMk cId="3983335485" sldId="310"/>
            <ac:spMk id="22" creationId="{1A83A46A-3AC7-1D69-0C3D-3E3445069E01}"/>
          </ac:spMkLst>
        </pc:spChg>
        <pc:picChg chg="add del mod">
          <ac:chgData name="NIRMAL KHADKA" userId="4049f862447cf6be" providerId="Windows Live" clId="Web-{2B242522-FB49-1C30-E067-71442B282D77}" dt="2025-03-30T16:52:15.583" v="201"/>
          <ac:picMkLst>
            <pc:docMk/>
            <pc:sldMk cId="3983335485" sldId="310"/>
            <ac:picMk id="13" creationId="{E0E21B90-A10B-47BB-894D-6CBCD189AA60}"/>
          </ac:picMkLst>
        </pc:picChg>
      </pc:sldChg>
      <pc:sldChg chg="addSp delSp modSp">
        <pc:chgData name="NIRMAL KHADKA" userId="4049f862447cf6be" providerId="Windows Live" clId="Web-{2B242522-FB49-1C30-E067-71442B282D77}" dt="2025-03-30T17:07:18.640" v="337" actId="20577"/>
        <pc:sldMkLst>
          <pc:docMk/>
          <pc:sldMk cId="3540792822" sldId="350"/>
        </pc:sldMkLst>
        <pc:spChg chg="add mod">
          <ac:chgData name="NIRMAL KHADKA" userId="4049f862447cf6be" providerId="Windows Live" clId="Web-{2B242522-FB49-1C30-E067-71442B282D77}" dt="2025-03-30T17:07:18.640" v="337" actId="20577"/>
          <ac:spMkLst>
            <pc:docMk/>
            <pc:sldMk cId="3540792822" sldId="350"/>
            <ac:spMk id="2" creationId="{25083F0D-FCE0-CA45-C439-3C4FE61C1A84}"/>
          </ac:spMkLst>
        </pc:spChg>
        <pc:spChg chg="add del mod">
          <ac:chgData name="NIRMAL KHADKA" userId="4049f862447cf6be" providerId="Windows Live" clId="Web-{2B242522-FB49-1C30-E067-71442B282D77}" dt="2025-03-30T17:05:59.168" v="300"/>
          <ac:spMkLst>
            <pc:docMk/>
            <pc:sldMk cId="3540792822" sldId="350"/>
            <ac:spMk id="12" creationId="{87CE03FE-841F-437B-A5DA-6E792A92ECB5}"/>
          </ac:spMkLst>
        </pc:spChg>
        <pc:spChg chg="del mod">
          <ac:chgData name="NIRMAL KHADKA" userId="4049f862447cf6be" providerId="Windows Live" clId="Web-{2B242522-FB49-1C30-E067-71442B282D77}" dt="2025-03-30T16:39:35.200" v="21"/>
          <ac:spMkLst>
            <pc:docMk/>
            <pc:sldMk cId="3540792822" sldId="350"/>
            <ac:spMk id="25" creationId="{DB941A1C-E29D-4625-AA84-53402BF16FF5}"/>
          </ac:spMkLst>
        </pc:spChg>
        <pc:picChg chg="mod modCrop">
          <ac:chgData name="NIRMAL KHADKA" userId="4049f862447cf6be" providerId="Windows Live" clId="Web-{2B242522-FB49-1C30-E067-71442B282D77}" dt="2025-03-30T16:39:23.418" v="6"/>
          <ac:picMkLst>
            <pc:docMk/>
            <pc:sldMk cId="3540792822" sldId="350"/>
            <ac:picMk id="7" creationId="{FAE54B13-BF41-4D9C-8316-05BA49699510}"/>
          </ac:picMkLst>
        </pc:picChg>
        <pc:picChg chg="mod">
          <ac:chgData name="NIRMAL KHADKA" userId="4049f862447cf6be" providerId="Windows Live" clId="Web-{2B242522-FB49-1C30-E067-71442B282D77}" dt="2025-03-30T17:07:15.702" v="335" actId="1076"/>
          <ac:picMkLst>
            <pc:docMk/>
            <pc:sldMk cId="3540792822" sldId="350"/>
            <ac:picMk id="9" creationId="{20F73F89-7B07-42E7-868F-7E681662878A}"/>
          </ac:picMkLst>
        </pc:picChg>
        <pc:picChg chg="del mod">
          <ac:chgData name="NIRMAL KHADKA" userId="4049f862447cf6be" providerId="Windows Live" clId="Web-{2B242522-FB49-1C30-E067-71442B282D77}" dt="2025-03-30T16:39:48.544" v="23"/>
          <ac:picMkLst>
            <pc:docMk/>
            <pc:sldMk cId="3540792822" sldId="350"/>
            <ac:picMk id="17" creationId="{F7683485-3592-42E9-8B3C-9DD415CEBDF5}"/>
          </ac:picMkLst>
        </pc:picChg>
      </pc:sldChg>
      <pc:sldChg chg="delSp modSp">
        <pc:chgData name="NIRMAL KHADKA" userId="4049f862447cf6be" providerId="Windows Live" clId="Web-{2B242522-FB49-1C30-E067-71442B282D77}" dt="2025-03-30T16:47:59.152" v="142"/>
        <pc:sldMkLst>
          <pc:docMk/>
          <pc:sldMk cId="1084045052" sldId="378"/>
        </pc:sldMkLst>
        <pc:spChg chg="del">
          <ac:chgData name="NIRMAL KHADKA" userId="4049f862447cf6be" providerId="Windows Live" clId="Web-{2B242522-FB49-1C30-E067-71442B282D77}" dt="2025-03-30T16:47:59.152" v="142"/>
          <ac:spMkLst>
            <pc:docMk/>
            <pc:sldMk cId="1084045052" sldId="378"/>
            <ac:spMk id="5" creationId="{5BCD8AC0-DDCE-4953-A003-9F09E743112B}"/>
          </ac:spMkLst>
        </pc:spChg>
        <pc:spChg chg="mod">
          <ac:chgData name="NIRMAL KHADKA" userId="4049f862447cf6be" providerId="Windows Live" clId="Web-{2B242522-FB49-1C30-E067-71442B282D77}" dt="2025-03-30T16:47:47.245" v="141" actId="20577"/>
          <ac:spMkLst>
            <pc:docMk/>
            <pc:sldMk cId="1084045052" sldId="378"/>
            <ac:spMk id="11" creationId="{747E2402-3FFC-428E-8BFF-C5F078EE8303}"/>
          </ac:spMkLst>
        </pc:spChg>
      </pc:sldChg>
      <pc:sldChg chg="addSp delSp modSp ord">
        <pc:chgData name="NIRMAL KHADKA" userId="4049f862447cf6be" providerId="Windows Live" clId="Web-{2B242522-FB49-1C30-E067-71442B282D77}" dt="2025-03-30T17:08:59.878" v="345"/>
        <pc:sldMkLst>
          <pc:docMk/>
          <pc:sldMk cId="3649768475" sldId="384"/>
        </pc:sldMkLst>
        <pc:spChg chg="mod">
          <ac:chgData name="NIRMAL KHADKA" userId="4049f862447cf6be" providerId="Windows Live" clId="Web-{2B242522-FB49-1C30-E067-71442B282D77}" dt="2025-03-30T17:08:33.455" v="340" actId="20577"/>
          <ac:spMkLst>
            <pc:docMk/>
            <pc:sldMk cId="3649768475" sldId="384"/>
            <ac:spMk id="4" creationId="{65CD09FE-A67F-4A25-AC66-7CDA25819C82}"/>
          </ac:spMkLst>
        </pc:spChg>
        <pc:picChg chg="add del mod">
          <ac:chgData name="NIRMAL KHADKA" userId="4049f862447cf6be" providerId="Windows Live" clId="Web-{2B242522-FB49-1C30-E067-71442B282D77}" dt="2025-03-30T17:08:59.878" v="345"/>
          <ac:picMkLst>
            <pc:docMk/>
            <pc:sldMk cId="3649768475" sldId="384"/>
            <ac:picMk id="3" creationId="{DB89DB63-1009-4F09-A410-B09A091FE86A}"/>
          </ac:picMkLst>
        </pc:picChg>
        <pc:picChg chg="del">
          <ac:chgData name="NIRMAL KHADKA" userId="4049f862447cf6be" providerId="Windows Live" clId="Web-{2B242522-FB49-1C30-E067-71442B282D77}" dt="2025-03-30T17:08:38.768" v="341"/>
          <ac:picMkLst>
            <pc:docMk/>
            <pc:sldMk cId="3649768475" sldId="384"/>
            <ac:picMk id="1026" creationId="{3D3ABF15-E919-489A-8371-BE6DA0D09A7A}"/>
          </ac:picMkLst>
        </pc:picChg>
      </pc:sldChg>
      <pc:sldChg chg="del">
        <pc:chgData name="NIRMAL KHADKA" userId="4049f862447cf6be" providerId="Windows Live" clId="Web-{2B242522-FB49-1C30-E067-71442B282D77}" dt="2025-03-30T16:41:02.709" v="43"/>
        <pc:sldMkLst>
          <pc:docMk/>
          <pc:sldMk cId="1988266184" sldId="385"/>
        </pc:sldMkLst>
      </pc:sldChg>
      <pc:sldChg chg="modSp add replId addAnim delAnim modAnim">
        <pc:chgData name="NIRMAL KHADKA" userId="4049f862447cf6be" providerId="Windows Live" clId="Web-{2B242522-FB49-1C30-E067-71442B282D77}" dt="2025-03-30T17:05:09.666" v="294"/>
        <pc:sldMkLst>
          <pc:docMk/>
          <pc:sldMk cId="2090905965" sldId="385"/>
        </pc:sldMkLst>
        <pc:spChg chg="mod">
          <ac:chgData name="NIRMAL KHADKA" userId="4049f862447cf6be" providerId="Windows Live" clId="Web-{2B242522-FB49-1C30-E067-71442B282D77}" dt="2025-03-30T17:01:49.811" v="272" actId="14100"/>
          <ac:spMkLst>
            <pc:docMk/>
            <pc:sldMk cId="2090905965" sldId="385"/>
            <ac:spMk id="6" creationId="{5FD1FD31-F6E5-76A1-3297-E19CB2C8C19E}"/>
          </ac:spMkLst>
        </pc:spChg>
        <pc:spChg chg="mod">
          <ac:chgData name="NIRMAL KHADKA" userId="4049f862447cf6be" providerId="Windows Live" clId="Web-{2B242522-FB49-1C30-E067-71442B282D77}" dt="2025-03-30T17:02:34.938" v="283" actId="14100"/>
          <ac:spMkLst>
            <pc:docMk/>
            <pc:sldMk cId="2090905965" sldId="385"/>
            <ac:spMk id="8" creationId="{F863E68F-5AEE-6088-53C0-B72992F8C2BC}"/>
          </ac:spMkLst>
        </pc:spChg>
      </pc:sldChg>
      <pc:sldChg chg="del">
        <pc:chgData name="NIRMAL KHADKA" userId="4049f862447cf6be" providerId="Windows Live" clId="Web-{2B242522-FB49-1C30-E067-71442B282D77}" dt="2025-03-30T16:41:03.834" v="44"/>
        <pc:sldMkLst>
          <pc:docMk/>
          <pc:sldMk cId="1369678137" sldId="386"/>
        </pc:sldMkLst>
      </pc:sldChg>
      <pc:sldChg chg="addSp delSp modSp new mod ord setBg addAnim delAnim">
        <pc:chgData name="NIRMAL KHADKA" userId="4049f862447cf6be" providerId="Windows Live" clId="Web-{2B242522-FB49-1C30-E067-71442B282D77}" dt="2025-03-30T17:23:32.693" v="488"/>
        <pc:sldMkLst>
          <pc:docMk/>
          <pc:sldMk cId="2623337503" sldId="386"/>
        </pc:sldMkLst>
        <pc:spChg chg="del">
          <ac:chgData name="NIRMAL KHADKA" userId="4049f862447cf6be" providerId="Windows Live" clId="Web-{2B242522-FB49-1C30-E067-71442B282D77}" dt="2025-03-30T17:14:31.360" v="361"/>
          <ac:spMkLst>
            <pc:docMk/>
            <pc:sldMk cId="2623337503" sldId="386"/>
            <ac:spMk id="2" creationId="{4DF1C39C-7550-EA9F-FD07-717C83AEAF5F}"/>
          </ac:spMkLst>
        </pc:spChg>
        <pc:spChg chg="del">
          <ac:chgData name="NIRMAL KHADKA" userId="4049f862447cf6be" providerId="Windows Live" clId="Web-{2B242522-FB49-1C30-E067-71442B282D77}" dt="2025-03-30T17:14:34.375" v="362"/>
          <ac:spMkLst>
            <pc:docMk/>
            <pc:sldMk cId="2623337503" sldId="386"/>
            <ac:spMk id="3" creationId="{61B254F7-FC85-7A65-FE2D-400BF7746B50}"/>
          </ac:spMkLst>
        </pc:spChg>
        <pc:spChg chg="add del">
          <ac:chgData name="NIRMAL KHADKA" userId="4049f862447cf6be" providerId="Windows Live" clId="Web-{2B242522-FB49-1C30-E067-71442B282D77}" dt="2025-03-30T17:15:31.112" v="367"/>
          <ac:spMkLst>
            <pc:docMk/>
            <pc:sldMk cId="2623337503" sldId="386"/>
            <ac:spMk id="5" creationId="{CC54C471-AD8A-EB0B-281E-F28F83ED98E5}"/>
          </ac:spMkLst>
        </pc:spChg>
        <pc:spChg chg="add mod">
          <ac:chgData name="NIRMAL KHADKA" userId="4049f862447cf6be" providerId="Windows Live" clId="Web-{2B242522-FB49-1C30-E067-71442B282D77}" dt="2025-03-30T17:15:49.800" v="384" actId="20577"/>
          <ac:spMkLst>
            <pc:docMk/>
            <pc:sldMk cId="2623337503" sldId="386"/>
            <ac:spMk id="7" creationId="{F3DECEBA-9E5A-5C9A-F155-76383F912C25}"/>
          </ac:spMkLst>
        </pc:spChg>
        <pc:spChg chg="add mod">
          <ac:chgData name="NIRMAL KHADKA" userId="4049f862447cf6be" providerId="Windows Live" clId="Web-{2B242522-FB49-1C30-E067-71442B282D77}" dt="2025-03-30T17:19:04.480" v="446"/>
          <ac:spMkLst>
            <pc:docMk/>
            <pc:sldMk cId="2623337503" sldId="386"/>
            <ac:spMk id="9" creationId="{32E18913-033A-8E71-C466-E9CD139891C3}"/>
          </ac:spMkLst>
        </pc:spChg>
        <pc:spChg chg="add del mod">
          <ac:chgData name="NIRMAL KHADKA" userId="4049f862447cf6be" providerId="Windows Live" clId="Web-{2B242522-FB49-1C30-E067-71442B282D77}" dt="2025-03-30T17:16:02.801" v="386"/>
          <ac:spMkLst>
            <pc:docMk/>
            <pc:sldMk cId="2623337503" sldId="386"/>
            <ac:spMk id="11" creationId="{169FE712-8E02-5BFC-E7F9-98E075E2FF3A}"/>
          </ac:spMkLst>
        </pc:spChg>
        <pc:spChg chg="add del">
          <ac:chgData name="NIRMAL KHADKA" userId="4049f862447cf6be" providerId="Windows Live" clId="Web-{2B242522-FB49-1C30-E067-71442B282D77}" dt="2025-03-30T17:16:03.848" v="387"/>
          <ac:spMkLst>
            <pc:docMk/>
            <pc:sldMk cId="2623337503" sldId="386"/>
            <ac:spMk id="13" creationId="{97A87AE2-DD72-62FD-E947-84A941D95778}"/>
          </ac:spMkLst>
        </pc:spChg>
        <pc:spChg chg="add del">
          <ac:chgData name="NIRMAL KHADKA" userId="4049f862447cf6be" providerId="Windows Live" clId="Web-{2B242522-FB49-1C30-E067-71442B282D77}" dt="2025-03-30T17:16:59.725" v="404"/>
          <ac:spMkLst>
            <pc:docMk/>
            <pc:sldMk cId="2623337503" sldId="386"/>
            <ac:spMk id="15" creationId="{31F765A6-10E6-1F73-FE81-E95F8CA00CCF}"/>
          </ac:spMkLst>
        </pc:spChg>
        <pc:spChg chg="add del">
          <ac:chgData name="NIRMAL KHADKA" userId="4049f862447cf6be" providerId="Windows Live" clId="Web-{2B242522-FB49-1C30-E067-71442B282D77}" dt="2025-03-30T17:17:22.163" v="415"/>
          <ac:spMkLst>
            <pc:docMk/>
            <pc:sldMk cId="2623337503" sldId="386"/>
            <ac:spMk id="17" creationId="{B21DD3C1-3E7E-BF10-328E-76AAD48C3321}"/>
          </ac:spMkLst>
        </pc:spChg>
        <pc:spChg chg="add del">
          <ac:chgData name="NIRMAL KHADKA" userId="4049f862447cf6be" providerId="Windows Live" clId="Web-{2B242522-FB49-1C30-E067-71442B282D77}" dt="2025-03-30T17:17:01.740" v="405"/>
          <ac:spMkLst>
            <pc:docMk/>
            <pc:sldMk cId="2623337503" sldId="386"/>
            <ac:spMk id="19" creationId="{C862575C-BC32-E0C9-33FF-FF7970B83EF6}"/>
          </ac:spMkLst>
        </pc:spChg>
        <pc:spChg chg="add del">
          <ac:chgData name="NIRMAL KHADKA" userId="4049f862447cf6be" providerId="Windows Live" clId="Web-{2B242522-FB49-1C30-E067-71442B282D77}" dt="2025-03-30T17:17:03.834" v="406"/>
          <ac:spMkLst>
            <pc:docMk/>
            <pc:sldMk cId="2623337503" sldId="386"/>
            <ac:spMk id="21" creationId="{F2465FBF-9D42-E35D-7402-B7B488D013E8}"/>
          </ac:spMkLst>
        </pc:spChg>
        <pc:spChg chg="add del">
          <ac:chgData name="NIRMAL KHADKA" userId="4049f862447cf6be" providerId="Windows Live" clId="Web-{2B242522-FB49-1C30-E067-71442B282D77}" dt="2025-03-30T17:17:05.022" v="407"/>
          <ac:spMkLst>
            <pc:docMk/>
            <pc:sldMk cId="2623337503" sldId="386"/>
            <ac:spMk id="23" creationId="{95F7E49A-9EC5-DC7C-E166-3706A314C797}"/>
          </ac:spMkLst>
        </pc:spChg>
        <pc:spChg chg="add del mod">
          <ac:chgData name="NIRMAL KHADKA" userId="4049f862447cf6be" providerId="Windows Live" clId="Web-{2B242522-FB49-1C30-E067-71442B282D77}" dt="2025-03-30T17:17:09.756" v="410"/>
          <ac:spMkLst>
            <pc:docMk/>
            <pc:sldMk cId="2623337503" sldId="386"/>
            <ac:spMk id="25" creationId="{4A12C391-8AE2-1F21-663C-D6EAAA8FE1D2}"/>
          </ac:spMkLst>
        </pc:spChg>
        <pc:spChg chg="add mod">
          <ac:chgData name="NIRMAL KHADKA" userId="4049f862447cf6be" providerId="Windows Live" clId="Web-{2B242522-FB49-1C30-E067-71442B282D77}" dt="2025-03-30T17:19:08.995" v="447"/>
          <ac:spMkLst>
            <pc:docMk/>
            <pc:sldMk cId="2623337503" sldId="386"/>
            <ac:spMk id="27" creationId="{E5F97CD9-0962-3B8B-A4F8-4DC130F3AE1A}"/>
          </ac:spMkLst>
        </pc:spChg>
        <pc:spChg chg="add del">
          <ac:chgData name="NIRMAL KHADKA" userId="4049f862447cf6be" providerId="Windows Live" clId="Web-{2B242522-FB49-1C30-E067-71442B282D77}" dt="2025-03-30T17:17:12.225" v="411"/>
          <ac:spMkLst>
            <pc:docMk/>
            <pc:sldMk cId="2623337503" sldId="386"/>
            <ac:spMk id="29" creationId="{DCA0D8FD-B674-20DD-6956-AA4422383E8F}"/>
          </ac:spMkLst>
        </pc:spChg>
        <pc:spChg chg="add del mod">
          <ac:chgData name="NIRMAL KHADKA" userId="4049f862447cf6be" providerId="Windows Live" clId="Web-{2B242522-FB49-1C30-E067-71442B282D77}" dt="2025-03-30T17:17:15.819" v="413"/>
          <ac:spMkLst>
            <pc:docMk/>
            <pc:sldMk cId="2623337503" sldId="386"/>
            <ac:spMk id="31" creationId="{E00E1473-E8DE-54F2-8613-7C7A17942EC2}"/>
          </ac:spMkLst>
        </pc:spChg>
        <pc:spChg chg="add mod">
          <ac:chgData name="NIRMAL KHADKA" userId="4049f862447cf6be" providerId="Windows Live" clId="Web-{2B242522-FB49-1C30-E067-71442B282D77}" dt="2025-03-30T17:22:28.050" v="479" actId="14100"/>
          <ac:spMkLst>
            <pc:docMk/>
            <pc:sldMk cId="2623337503" sldId="386"/>
            <ac:spMk id="34" creationId="{C2704797-5C90-3BDB-6E14-D10E048FD86C}"/>
          </ac:spMkLst>
        </pc:spChg>
        <pc:spChg chg="add mod">
          <ac:chgData name="NIRMAL KHADKA" userId="4049f862447cf6be" providerId="Windows Live" clId="Web-{2B242522-FB49-1C30-E067-71442B282D77}" dt="2025-03-30T17:19:39.747" v="453" actId="14100"/>
          <ac:spMkLst>
            <pc:docMk/>
            <pc:sldMk cId="2623337503" sldId="386"/>
            <ac:spMk id="35" creationId="{9909C5BB-241B-2D25-1F8C-4D1A52CA5F26}"/>
          </ac:spMkLst>
        </pc:spChg>
        <pc:picChg chg="add del mod ord modCrop">
          <ac:chgData name="NIRMAL KHADKA" userId="4049f862447cf6be" providerId="Windows Live" clId="Web-{2B242522-FB49-1C30-E067-71442B282D77}" dt="2025-03-30T17:23:32.693" v="488"/>
          <ac:picMkLst>
            <pc:docMk/>
            <pc:sldMk cId="2623337503" sldId="386"/>
            <ac:picMk id="33" creationId="{AE2CFFF6-298B-23B7-E55A-C3F44402F7EF}"/>
          </ac:picMkLst>
        </pc:picChg>
      </pc:sldChg>
      <pc:sldChg chg="new del">
        <pc:chgData name="NIRMAL KHADKA" userId="4049f862447cf6be" providerId="Windows Live" clId="Web-{2B242522-FB49-1C30-E067-71442B282D77}" dt="2025-03-30T17:14:16.547" v="359"/>
        <pc:sldMkLst>
          <pc:docMk/>
          <pc:sldMk cId="4060057412" sldId="386"/>
        </pc:sldMkLst>
      </pc:sldChg>
      <pc:sldMasterChg chg="addSldLayout">
        <pc:chgData name="NIRMAL KHADKA" userId="4049f862447cf6be" providerId="Windows Live" clId="Web-{2B242522-FB49-1C30-E067-71442B282D77}" dt="2025-03-30T17:11:59.526" v="348"/>
        <pc:sldMasterMkLst>
          <pc:docMk/>
          <pc:sldMasterMk cId="620915315" sldId="2147483738"/>
        </pc:sldMasterMkLst>
        <pc:sldLayoutChg chg="add replId">
          <pc:chgData name="NIRMAL KHADKA" userId="4049f862447cf6be" providerId="Windows Live" clId="Web-{2B242522-FB49-1C30-E067-71442B282D77}" dt="2025-03-30T17:11:59.526" v="348"/>
          <pc:sldLayoutMkLst>
            <pc:docMk/>
            <pc:sldMasterMk cId="620915315" sldId="2147483738"/>
            <pc:sldLayoutMk cId="3830652220" sldId="2147483799"/>
          </pc:sldLayoutMkLst>
        </pc:sldLayoutChg>
      </pc:sldMasterChg>
      <pc:sldMasterChg chg="addSldLayout">
        <pc:chgData name="NIRMAL KHADKA" userId="4049f862447cf6be" providerId="Windows Live" clId="Web-{2B242522-FB49-1C30-E067-71442B282D77}" dt="2025-03-30T17:11:16.852" v="346"/>
        <pc:sldMasterMkLst>
          <pc:docMk/>
          <pc:sldMasterMk cId="3399813877" sldId="2147483778"/>
        </pc:sldMasterMkLst>
        <pc:sldLayoutChg chg="add">
          <pc:chgData name="NIRMAL KHADKA" userId="4049f862447cf6be" providerId="Windows Live" clId="Web-{2B242522-FB49-1C30-E067-71442B282D77}" dt="2025-03-30T17:11:16.852" v="346"/>
          <pc:sldLayoutMkLst>
            <pc:docMk/>
            <pc:sldMasterMk cId="3399813877" sldId="2147483778"/>
            <pc:sldLayoutMk cId="644556951" sldId="2147483798"/>
          </pc:sldLayoutMkLst>
        </pc:sldLayoutChg>
      </pc:sldMasterChg>
    </pc:docChg>
  </pc:docChgLst>
  <pc:docChgLst>
    <pc:chgData name="NIRMAL KHADKA" userId="4049f862447cf6be" providerId="Windows Live" clId="Web-{3BC73994-E91C-6CC3-59AA-B230897719BA}"/>
    <pc:docChg chg="addSld delSld modSld sldOrd">
      <pc:chgData name="NIRMAL KHADKA" userId="4049f862447cf6be" providerId="Windows Live" clId="Web-{3BC73994-E91C-6CC3-59AA-B230897719BA}" dt="2025-03-30T19:16:57.001" v="257" actId="14100"/>
      <pc:docMkLst>
        <pc:docMk/>
      </pc:docMkLst>
      <pc:sldChg chg="del">
        <pc:chgData name="NIRMAL KHADKA" userId="4049f862447cf6be" providerId="Windows Live" clId="Web-{3BC73994-E91C-6CC3-59AA-B230897719BA}" dt="2025-03-30T19:02:18.990" v="148"/>
        <pc:sldMkLst>
          <pc:docMk/>
          <pc:sldMk cId="2187362910" sldId="262"/>
        </pc:sldMkLst>
      </pc:sldChg>
      <pc:sldChg chg="addSp delSp modSp add del delAnim">
        <pc:chgData name="NIRMAL KHADKA" userId="4049f862447cf6be" providerId="Windows Live" clId="Web-{3BC73994-E91C-6CC3-59AA-B230897719BA}" dt="2025-03-30T19:05:08.543" v="166"/>
        <pc:sldMkLst>
          <pc:docMk/>
          <pc:sldMk cId="954309360" sldId="266"/>
        </pc:sldMkLst>
        <pc:spChg chg="del topLvl">
          <ac:chgData name="NIRMAL KHADKA" userId="4049f862447cf6be" providerId="Windows Live" clId="Web-{3BC73994-E91C-6CC3-59AA-B230897719BA}" dt="2025-03-30T19:04:36.886" v="156"/>
          <ac:spMkLst>
            <pc:docMk/>
            <pc:sldMk cId="954309360" sldId="266"/>
            <ac:spMk id="16" creationId="{D36CF88D-73CA-948A-FE07-FDDF888B5C98}"/>
          </ac:spMkLst>
        </pc:spChg>
        <pc:grpChg chg="del">
          <ac:chgData name="NIRMAL KHADKA" userId="4049f862447cf6be" providerId="Windows Live" clId="Web-{3BC73994-E91C-6CC3-59AA-B230897719BA}" dt="2025-03-30T19:04:36.886" v="156"/>
          <ac:grpSpMkLst>
            <pc:docMk/>
            <pc:sldMk cId="954309360" sldId="266"/>
            <ac:grpSpMk id="21" creationId="{4B9E59A5-1C17-CC8F-5132-1718EA07F7A0}"/>
          </ac:grpSpMkLst>
        </pc:grpChg>
        <pc:picChg chg="add mod">
          <ac:chgData name="NIRMAL KHADKA" userId="4049f862447cf6be" providerId="Windows Live" clId="Web-{3BC73994-E91C-6CC3-59AA-B230897719BA}" dt="2025-03-30T19:04:54.293" v="159" actId="1076"/>
          <ac:picMkLst>
            <pc:docMk/>
            <pc:sldMk cId="954309360" sldId="266"/>
            <ac:picMk id="4" creationId="{0D45C591-DE7A-0C90-5BDD-74F8AAB4B662}"/>
          </ac:picMkLst>
        </pc:picChg>
        <pc:picChg chg="del topLvl">
          <ac:chgData name="NIRMAL KHADKA" userId="4049f862447cf6be" providerId="Windows Live" clId="Web-{3BC73994-E91C-6CC3-59AA-B230897719BA}" dt="2025-03-30T19:04:40.589" v="157"/>
          <ac:picMkLst>
            <pc:docMk/>
            <pc:sldMk cId="954309360" sldId="266"/>
            <ac:picMk id="13" creationId="{5850A55D-E636-FF08-4F69-31E9A7FBF20E}"/>
          </ac:picMkLst>
        </pc:picChg>
      </pc:sldChg>
      <pc:sldChg chg="del">
        <pc:chgData name="NIRMAL KHADKA" userId="4049f862447cf6be" providerId="Windows Live" clId="Web-{3BC73994-E91C-6CC3-59AA-B230897719BA}" dt="2025-03-30T19:02:14.614" v="146"/>
        <pc:sldMkLst>
          <pc:docMk/>
          <pc:sldMk cId="1451507830" sldId="275"/>
        </pc:sldMkLst>
      </pc:sldChg>
      <pc:sldChg chg="delSp modSp ord addAnim delAnim modAnim">
        <pc:chgData name="NIRMAL KHADKA" userId="4049f862447cf6be" providerId="Windows Live" clId="Web-{3BC73994-E91C-6CC3-59AA-B230897719BA}" dt="2025-03-30T18:58:31.933" v="138"/>
        <pc:sldMkLst>
          <pc:docMk/>
          <pc:sldMk cId="278066080" sldId="282"/>
        </pc:sldMkLst>
        <pc:spChg chg="mod">
          <ac:chgData name="NIRMAL KHADKA" userId="4049f862447cf6be" providerId="Windows Live" clId="Web-{3BC73994-E91C-6CC3-59AA-B230897719BA}" dt="2025-03-30T18:52:01.453" v="126" actId="1076"/>
          <ac:spMkLst>
            <pc:docMk/>
            <pc:sldMk cId="278066080" sldId="282"/>
            <ac:spMk id="7" creationId="{4EFEC21C-C7D9-4830-A0E2-7F4CF19F825C}"/>
          </ac:spMkLst>
        </pc:spChg>
        <pc:spChg chg="del">
          <ac:chgData name="NIRMAL KHADKA" userId="4049f862447cf6be" providerId="Windows Live" clId="Web-{3BC73994-E91C-6CC3-59AA-B230897719BA}" dt="2025-03-30T18:51:20.295" v="123"/>
          <ac:spMkLst>
            <pc:docMk/>
            <pc:sldMk cId="278066080" sldId="282"/>
            <ac:spMk id="24" creationId="{EDF12E26-09C9-4310-82F3-365179C57C43}"/>
          </ac:spMkLst>
        </pc:spChg>
        <pc:picChg chg="mod modCrop">
          <ac:chgData name="NIRMAL KHADKA" userId="4049f862447cf6be" providerId="Windows Live" clId="Web-{3BC73994-E91C-6CC3-59AA-B230897719BA}" dt="2025-03-30T18:57:01.118" v="131"/>
          <ac:picMkLst>
            <pc:docMk/>
            <pc:sldMk cId="278066080" sldId="282"/>
            <ac:picMk id="12" creationId="{AD3C44F9-D81A-4484-B46C-77FE553D25D5}"/>
          </ac:picMkLst>
        </pc:picChg>
        <pc:picChg chg="mod">
          <ac:chgData name="NIRMAL KHADKA" userId="4049f862447cf6be" providerId="Windows Live" clId="Web-{3BC73994-E91C-6CC3-59AA-B230897719BA}" dt="2025-03-30T18:57:13.478" v="132"/>
          <ac:picMkLst>
            <pc:docMk/>
            <pc:sldMk cId="278066080" sldId="282"/>
            <ac:picMk id="18" creationId="{CE84F10C-9699-4D2C-A74F-8B770B14D271}"/>
          </ac:picMkLst>
        </pc:picChg>
        <pc:picChg chg="mod">
          <ac:chgData name="NIRMAL KHADKA" userId="4049f862447cf6be" providerId="Windows Live" clId="Web-{3BC73994-E91C-6CC3-59AA-B230897719BA}" dt="2025-03-30T18:57:21.384" v="133"/>
          <ac:picMkLst>
            <pc:docMk/>
            <pc:sldMk cId="278066080" sldId="282"/>
            <ac:picMk id="20" creationId="{9B68E062-10F1-4DDF-AA01-95E9238CC38A}"/>
          </ac:picMkLst>
        </pc:picChg>
        <pc:picChg chg="mod">
          <ac:chgData name="NIRMAL KHADKA" userId="4049f862447cf6be" providerId="Windows Live" clId="Web-{3BC73994-E91C-6CC3-59AA-B230897719BA}" dt="2025-03-30T18:51:46.109" v="124" actId="1076"/>
          <ac:picMkLst>
            <pc:docMk/>
            <pc:sldMk cId="278066080" sldId="282"/>
            <ac:picMk id="26" creationId="{D7A21E6D-BE2E-491C-AE03-7CED6E262646}"/>
          </ac:picMkLst>
        </pc:picChg>
      </pc:sldChg>
      <pc:sldChg chg="del">
        <pc:chgData name="NIRMAL KHADKA" userId="4049f862447cf6be" providerId="Windows Live" clId="Web-{3BC73994-E91C-6CC3-59AA-B230897719BA}" dt="2025-03-30T19:05:12.434" v="169"/>
        <pc:sldMkLst>
          <pc:docMk/>
          <pc:sldMk cId="3136865516" sldId="283"/>
        </pc:sldMkLst>
      </pc:sldChg>
      <pc:sldChg chg="del">
        <pc:chgData name="NIRMAL KHADKA" userId="4049f862447cf6be" providerId="Windows Live" clId="Web-{3BC73994-E91C-6CC3-59AA-B230897719BA}" dt="2025-03-30T19:04:59.121" v="161"/>
        <pc:sldMkLst>
          <pc:docMk/>
          <pc:sldMk cId="916677790" sldId="284"/>
        </pc:sldMkLst>
      </pc:sldChg>
      <pc:sldChg chg="del">
        <pc:chgData name="NIRMAL KHADKA" userId="4049f862447cf6be" providerId="Windows Live" clId="Web-{3BC73994-E91C-6CC3-59AA-B230897719BA}" dt="2025-03-30T18:49:50.933" v="114"/>
        <pc:sldMkLst>
          <pc:docMk/>
          <pc:sldMk cId="2936260174" sldId="286"/>
        </pc:sldMkLst>
      </pc:sldChg>
      <pc:sldChg chg="add del">
        <pc:chgData name="NIRMAL KHADKA" userId="4049f862447cf6be" providerId="Windows Live" clId="Web-{3BC73994-E91C-6CC3-59AA-B230897719BA}" dt="2025-03-30T19:05:10.652" v="168"/>
        <pc:sldMkLst>
          <pc:docMk/>
          <pc:sldMk cId="4062626389" sldId="288"/>
        </pc:sldMkLst>
      </pc:sldChg>
      <pc:sldChg chg="del">
        <pc:chgData name="NIRMAL KHADKA" userId="4049f862447cf6be" providerId="Windows Live" clId="Web-{3BC73994-E91C-6CC3-59AA-B230897719BA}" dt="2025-03-30T19:05:15.543" v="171"/>
        <pc:sldMkLst>
          <pc:docMk/>
          <pc:sldMk cId="1041696863" sldId="308"/>
        </pc:sldMkLst>
      </pc:sldChg>
      <pc:sldChg chg="modSp addAnim delAnim modAnim">
        <pc:chgData name="NIRMAL KHADKA" userId="4049f862447cf6be" providerId="Windows Live" clId="Web-{3BC73994-E91C-6CC3-59AA-B230897719BA}" dt="2025-03-30T18:48:11.837" v="112"/>
        <pc:sldMkLst>
          <pc:docMk/>
          <pc:sldMk cId="3983335485" sldId="310"/>
        </pc:sldMkLst>
        <pc:spChg chg="mod">
          <ac:chgData name="NIRMAL KHADKA" userId="4049f862447cf6be" providerId="Windows Live" clId="Web-{3BC73994-E91C-6CC3-59AA-B230897719BA}" dt="2025-03-30T18:45:43.239" v="105" actId="20577"/>
          <ac:spMkLst>
            <pc:docMk/>
            <pc:sldMk cId="3983335485" sldId="310"/>
            <ac:spMk id="6" creationId="{B5B801B9-CDEA-6620-8246-2AD622D480B9}"/>
          </ac:spMkLst>
        </pc:spChg>
        <pc:spChg chg="mod">
          <ac:chgData name="NIRMAL KHADKA" userId="4049f862447cf6be" providerId="Windows Live" clId="Web-{3BC73994-E91C-6CC3-59AA-B230897719BA}" dt="2025-03-30T18:45:50.130" v="106" actId="20577"/>
          <ac:spMkLst>
            <pc:docMk/>
            <pc:sldMk cId="3983335485" sldId="310"/>
            <ac:spMk id="8" creationId="{1C05DDD4-11B0-44F3-1DDE-40D9F6067467}"/>
          </ac:spMkLst>
        </pc:spChg>
      </pc:sldChg>
      <pc:sldChg chg="ord">
        <pc:chgData name="NIRMAL KHADKA" userId="4049f862447cf6be" providerId="Windows Live" clId="Web-{3BC73994-E91C-6CC3-59AA-B230897719BA}" dt="2025-03-30T18:50:41.591" v="118"/>
        <pc:sldMkLst>
          <pc:docMk/>
          <pc:sldMk cId="647333521" sldId="319"/>
        </pc:sldMkLst>
      </pc:sldChg>
      <pc:sldChg chg="del">
        <pc:chgData name="NIRMAL KHADKA" userId="4049f862447cf6be" providerId="Windows Live" clId="Web-{3BC73994-E91C-6CC3-59AA-B230897719BA}" dt="2025-03-30T19:02:20.443" v="149"/>
        <pc:sldMkLst>
          <pc:docMk/>
          <pc:sldMk cId="3625422322" sldId="327"/>
        </pc:sldMkLst>
      </pc:sldChg>
      <pc:sldChg chg="addAnim delAnim modAnim">
        <pc:chgData name="NIRMAL KHADKA" userId="4049f862447cf6be" providerId="Windows Live" clId="Web-{3BC73994-E91C-6CC3-59AA-B230897719BA}" dt="2025-03-30T18:30:37.369" v="67"/>
        <pc:sldMkLst>
          <pc:docMk/>
          <pc:sldMk cId="3540792822" sldId="350"/>
        </pc:sldMkLst>
      </pc:sldChg>
      <pc:sldChg chg="del">
        <pc:chgData name="NIRMAL KHADKA" userId="4049f862447cf6be" providerId="Windows Live" clId="Web-{3BC73994-E91C-6CC3-59AA-B230897719BA}" dt="2025-03-30T19:05:02.183" v="163"/>
        <pc:sldMkLst>
          <pc:docMk/>
          <pc:sldMk cId="3363127082" sldId="372"/>
        </pc:sldMkLst>
      </pc:sldChg>
      <pc:sldChg chg="del">
        <pc:chgData name="NIRMAL KHADKA" userId="4049f862447cf6be" providerId="Windows Live" clId="Web-{3BC73994-E91C-6CC3-59AA-B230897719BA}" dt="2025-03-30T19:02:23.036" v="151"/>
        <pc:sldMkLst>
          <pc:docMk/>
          <pc:sldMk cId="2259397190" sldId="373"/>
        </pc:sldMkLst>
      </pc:sldChg>
      <pc:sldChg chg="del">
        <pc:chgData name="NIRMAL KHADKA" userId="4049f862447cf6be" providerId="Windows Live" clId="Web-{3BC73994-E91C-6CC3-59AA-B230897719BA}" dt="2025-03-30T19:05:13.965" v="170"/>
        <pc:sldMkLst>
          <pc:docMk/>
          <pc:sldMk cId="3435860084" sldId="375"/>
        </pc:sldMkLst>
      </pc:sldChg>
      <pc:sldChg chg="del">
        <pc:chgData name="NIRMAL KHADKA" userId="4049f862447cf6be" providerId="Windows Live" clId="Web-{3BC73994-E91C-6CC3-59AA-B230897719BA}" dt="2025-03-30T19:02:21.677" v="150"/>
        <pc:sldMkLst>
          <pc:docMk/>
          <pc:sldMk cId="1507897671" sldId="376"/>
        </pc:sldMkLst>
      </pc:sldChg>
      <pc:sldChg chg="modSp">
        <pc:chgData name="NIRMAL KHADKA" userId="4049f862447cf6be" providerId="Windows Live" clId="Web-{3BC73994-E91C-6CC3-59AA-B230897719BA}" dt="2025-03-30T19:02:41.365" v="153" actId="20577"/>
        <pc:sldMkLst>
          <pc:docMk/>
          <pc:sldMk cId="579066843" sldId="377"/>
        </pc:sldMkLst>
        <pc:spChg chg="mod">
          <ac:chgData name="NIRMAL KHADKA" userId="4049f862447cf6be" providerId="Windows Live" clId="Web-{3BC73994-E91C-6CC3-59AA-B230897719BA}" dt="2025-03-30T19:02:41.365" v="153" actId="20577"/>
          <ac:spMkLst>
            <pc:docMk/>
            <pc:sldMk cId="579066843" sldId="377"/>
            <ac:spMk id="10" creationId="{FDEFC8FF-8F34-49D3-BF44-DD49320E2EC9}"/>
          </ac:spMkLst>
        </pc:spChg>
      </pc:sldChg>
      <pc:sldChg chg="del">
        <pc:chgData name="NIRMAL KHADKA" userId="4049f862447cf6be" providerId="Windows Live" clId="Web-{3BC73994-E91C-6CC3-59AA-B230897719BA}" dt="2025-03-30T19:04:57.027" v="160"/>
        <pc:sldMkLst>
          <pc:docMk/>
          <pc:sldMk cId="1084045052" sldId="378"/>
        </pc:sldMkLst>
      </pc:sldChg>
      <pc:sldChg chg="del">
        <pc:chgData name="NIRMAL KHADKA" userId="4049f862447cf6be" providerId="Windows Live" clId="Web-{3BC73994-E91C-6CC3-59AA-B230897719BA}" dt="2025-03-30T18:49:48.668" v="113"/>
        <pc:sldMkLst>
          <pc:docMk/>
          <pc:sldMk cId="1247408381" sldId="379"/>
        </pc:sldMkLst>
      </pc:sldChg>
      <pc:sldChg chg="del">
        <pc:chgData name="NIRMAL KHADKA" userId="4049f862447cf6be" providerId="Windows Live" clId="Web-{3BC73994-E91C-6CC3-59AA-B230897719BA}" dt="2025-03-30T19:05:00.418" v="162"/>
        <pc:sldMkLst>
          <pc:docMk/>
          <pc:sldMk cId="274456479" sldId="380"/>
        </pc:sldMkLst>
      </pc:sldChg>
      <pc:sldChg chg="del">
        <pc:chgData name="NIRMAL KHADKA" userId="4049f862447cf6be" providerId="Windows Live" clId="Web-{3BC73994-E91C-6CC3-59AA-B230897719BA}" dt="2025-03-30T19:02:13.161" v="145"/>
        <pc:sldMkLst>
          <pc:docMk/>
          <pc:sldMk cId="3649768475" sldId="384"/>
        </pc:sldMkLst>
      </pc:sldChg>
      <pc:sldChg chg="addAnim delAnim modAnim">
        <pc:chgData name="NIRMAL KHADKA" userId="4049f862447cf6be" providerId="Windows Live" clId="Web-{3BC73994-E91C-6CC3-59AA-B230897719BA}" dt="2025-03-30T18:43:27.454" v="102"/>
        <pc:sldMkLst>
          <pc:docMk/>
          <pc:sldMk cId="2090905965" sldId="385"/>
        </pc:sldMkLst>
      </pc:sldChg>
      <pc:sldChg chg="modSp addAnim delAnim modAnim">
        <pc:chgData name="NIRMAL KHADKA" userId="4049f862447cf6be" providerId="Windows Live" clId="Web-{3BC73994-E91C-6CC3-59AA-B230897719BA}" dt="2025-03-30T18:43:48.407" v="104"/>
        <pc:sldMkLst>
          <pc:docMk/>
          <pc:sldMk cId="2623337503" sldId="386"/>
        </pc:sldMkLst>
        <pc:spChg chg="mod">
          <ac:chgData name="NIRMAL KHADKA" userId="4049f862447cf6be" providerId="Windows Live" clId="Web-{3BC73994-E91C-6CC3-59AA-B230897719BA}" dt="2025-03-30T18:22:32.880" v="52" actId="20577"/>
          <ac:spMkLst>
            <pc:docMk/>
            <pc:sldMk cId="2623337503" sldId="386"/>
            <ac:spMk id="35" creationId="{9909C5BB-241B-2D25-1F8C-4D1A52CA5F26}"/>
          </ac:spMkLst>
        </pc:spChg>
      </pc:sldChg>
      <pc:sldChg chg="modSp addAnim delAnim modAnim">
        <pc:chgData name="NIRMAL KHADKA" userId="4049f862447cf6be" providerId="Windows Live" clId="Web-{3BC73994-E91C-6CC3-59AA-B230897719BA}" dt="2025-03-30T19:14:21.387" v="230" actId="20577"/>
        <pc:sldMkLst>
          <pc:docMk/>
          <pc:sldMk cId="550114920" sldId="387"/>
        </pc:sldMkLst>
        <pc:spChg chg="mod">
          <ac:chgData name="NIRMAL KHADKA" userId="4049f862447cf6be" providerId="Windows Live" clId="Web-{3BC73994-E91C-6CC3-59AA-B230897719BA}" dt="2025-03-30T19:14:21.387" v="230" actId="20577"/>
          <ac:spMkLst>
            <pc:docMk/>
            <pc:sldMk cId="550114920" sldId="387"/>
            <ac:spMk id="34" creationId="{B01C7D47-7A92-FF3C-B1D3-C9893B57F190}"/>
          </ac:spMkLst>
        </pc:spChg>
        <pc:spChg chg="mod">
          <ac:chgData name="NIRMAL KHADKA" userId="4049f862447cf6be" providerId="Windows Live" clId="Web-{3BC73994-E91C-6CC3-59AA-B230897719BA}" dt="2025-03-30T19:08:25.361" v="180" actId="20577"/>
          <ac:spMkLst>
            <pc:docMk/>
            <pc:sldMk cId="550114920" sldId="387"/>
            <ac:spMk id="35" creationId="{BB2F63AF-52C3-7AF1-5D68-B2D8AA83F229}"/>
          </ac:spMkLst>
        </pc:spChg>
      </pc:sldChg>
      <pc:sldChg chg="del">
        <pc:chgData name="NIRMAL KHADKA" userId="4049f862447cf6be" providerId="Windows Live" clId="Web-{3BC73994-E91C-6CC3-59AA-B230897719BA}" dt="2025-03-30T19:02:16.958" v="147"/>
        <pc:sldMkLst>
          <pc:docMk/>
          <pc:sldMk cId="2459139800" sldId="388"/>
        </pc:sldMkLst>
      </pc:sldChg>
      <pc:sldChg chg="modAnim">
        <pc:chgData name="NIRMAL KHADKA" userId="4049f862447cf6be" providerId="Windows Live" clId="Web-{3BC73994-E91C-6CC3-59AA-B230897719BA}" dt="2025-03-30T18:27:15.410" v="58"/>
        <pc:sldMkLst>
          <pc:docMk/>
          <pc:sldMk cId="1061131955" sldId="389"/>
        </pc:sldMkLst>
      </pc:sldChg>
      <pc:sldChg chg="delAnim modAnim">
        <pc:chgData name="NIRMAL KHADKA" userId="4049f862447cf6be" providerId="Windows Live" clId="Web-{3BC73994-E91C-6CC3-59AA-B230897719BA}" dt="2025-03-30T18:28:07.646" v="60"/>
        <pc:sldMkLst>
          <pc:docMk/>
          <pc:sldMk cId="619431164" sldId="390"/>
        </pc:sldMkLst>
      </pc:sldChg>
      <pc:sldChg chg="modSp add ord replId">
        <pc:chgData name="NIRMAL KHADKA" userId="4049f862447cf6be" providerId="Windows Live" clId="Web-{3BC73994-E91C-6CC3-59AA-B230897719BA}" dt="2025-03-30T19:00:56.081" v="144" actId="1076"/>
        <pc:sldMkLst>
          <pc:docMk/>
          <pc:sldMk cId="441851151" sldId="391"/>
        </pc:sldMkLst>
        <pc:spChg chg="mod">
          <ac:chgData name="NIRMAL KHADKA" userId="4049f862447cf6be" providerId="Windows Live" clId="Web-{3BC73994-E91C-6CC3-59AA-B230897719BA}" dt="2025-03-30T18:59:24.169" v="143" actId="20577"/>
          <ac:spMkLst>
            <pc:docMk/>
            <pc:sldMk cId="441851151" sldId="391"/>
            <ac:spMk id="7" creationId="{E18B6DAA-9F46-DA85-0BBD-B6226A64C657}"/>
          </ac:spMkLst>
        </pc:spChg>
        <pc:picChg chg="mod">
          <ac:chgData name="NIRMAL KHADKA" userId="4049f862447cf6be" providerId="Windows Live" clId="Web-{3BC73994-E91C-6CC3-59AA-B230897719BA}" dt="2025-03-30T19:00:56.081" v="144" actId="1076"/>
          <ac:picMkLst>
            <pc:docMk/>
            <pc:sldMk cId="441851151" sldId="391"/>
            <ac:picMk id="26" creationId="{C4BC0A01-45AD-E9C7-9C97-00BFD9CB612D}"/>
          </ac:picMkLst>
        </pc:picChg>
      </pc:sldChg>
      <pc:sldChg chg="modSp add del replId">
        <pc:chgData name="NIRMAL KHADKA" userId="4049f862447cf6be" providerId="Windows Live" clId="Web-{3BC73994-E91C-6CC3-59AA-B230897719BA}" dt="2025-03-30T19:13:29.682" v="218"/>
        <pc:sldMkLst>
          <pc:docMk/>
          <pc:sldMk cId="174426776" sldId="392"/>
        </pc:sldMkLst>
        <pc:spChg chg="mod">
          <ac:chgData name="NIRMAL KHADKA" userId="4049f862447cf6be" providerId="Windows Live" clId="Web-{3BC73994-E91C-6CC3-59AA-B230897719BA}" dt="2025-03-30T19:13:06.401" v="217" actId="20577"/>
          <ac:spMkLst>
            <pc:docMk/>
            <pc:sldMk cId="174426776" sldId="392"/>
            <ac:spMk id="34" creationId="{3EF6320C-91FC-DEDC-88D4-CBA647260B6F}"/>
          </ac:spMkLst>
        </pc:spChg>
      </pc:sldChg>
      <pc:sldChg chg="addSp delSp modSp add replId delAnim">
        <pc:chgData name="NIRMAL KHADKA" userId="4049f862447cf6be" providerId="Windows Live" clId="Web-{3BC73994-E91C-6CC3-59AA-B230897719BA}" dt="2025-03-30T19:16:57.001" v="257" actId="14100"/>
        <pc:sldMkLst>
          <pc:docMk/>
          <pc:sldMk cId="2982184159" sldId="392"/>
        </pc:sldMkLst>
        <pc:spChg chg="add mod">
          <ac:chgData name="NIRMAL KHADKA" userId="4049f862447cf6be" providerId="Windows Live" clId="Web-{3BC73994-E91C-6CC3-59AA-B230897719BA}" dt="2025-03-30T19:16:57.001" v="257" actId="14100"/>
          <ac:spMkLst>
            <pc:docMk/>
            <pc:sldMk cId="2982184159" sldId="392"/>
            <ac:spMk id="2" creationId="{65A640B9-7DCC-13B8-C9A4-754B2720D5A0}"/>
          </ac:spMkLst>
        </pc:spChg>
        <pc:spChg chg="mod">
          <ac:chgData name="NIRMAL KHADKA" userId="4049f862447cf6be" providerId="Windows Live" clId="Web-{3BC73994-E91C-6CC3-59AA-B230897719BA}" dt="2025-03-30T19:15:30.077" v="241" actId="20577"/>
          <ac:spMkLst>
            <pc:docMk/>
            <pc:sldMk cId="2982184159" sldId="392"/>
            <ac:spMk id="5" creationId="{C4271B03-14A9-CE65-E627-C279CE48495D}"/>
          </ac:spMkLst>
        </pc:spChg>
        <pc:spChg chg="del">
          <ac:chgData name="NIRMAL KHADKA" userId="4049f862447cf6be" providerId="Windows Live" clId="Web-{3BC73994-E91C-6CC3-59AA-B230897719BA}" dt="2025-03-30T19:15:25.842" v="240"/>
          <ac:spMkLst>
            <pc:docMk/>
            <pc:sldMk cId="2982184159" sldId="392"/>
            <ac:spMk id="6" creationId="{050917F5-A5E0-D5A1-709F-163480772EBC}"/>
          </ac:spMkLst>
        </pc:spChg>
        <pc:spChg chg="del">
          <ac:chgData name="NIRMAL KHADKA" userId="4049f862447cf6be" providerId="Windows Live" clId="Web-{3BC73994-E91C-6CC3-59AA-B230897719BA}" dt="2025-03-30T19:15:20.217" v="237"/>
          <ac:spMkLst>
            <pc:docMk/>
            <pc:sldMk cId="2982184159" sldId="392"/>
            <ac:spMk id="7" creationId="{BBCE9CF5-5E8F-07B3-6DBD-CD7BCE3C89F4}"/>
          </ac:spMkLst>
        </pc:spChg>
        <pc:spChg chg="del mod">
          <ac:chgData name="NIRMAL KHADKA" userId="4049f862447cf6be" providerId="Windows Live" clId="Web-{3BC73994-E91C-6CC3-59AA-B230897719BA}" dt="2025-03-30T19:15:23.686" v="239"/>
          <ac:spMkLst>
            <pc:docMk/>
            <pc:sldMk cId="2982184159" sldId="392"/>
            <ac:spMk id="8" creationId="{482DE3C3-2009-CA00-A49D-4A1217E23EEB}"/>
          </ac:spMkLst>
        </pc:spChg>
        <pc:spChg chg="del">
          <ac:chgData name="NIRMAL KHADKA" userId="4049f862447cf6be" providerId="Windows Live" clId="Web-{3BC73994-E91C-6CC3-59AA-B230897719BA}" dt="2025-03-30T19:15:18.451" v="236"/>
          <ac:spMkLst>
            <pc:docMk/>
            <pc:sldMk cId="2982184159" sldId="392"/>
            <ac:spMk id="9" creationId="{73BDB0E7-76D6-F357-92D7-CE2633A65A8A}"/>
          </ac:spMkLst>
        </pc:spChg>
      </pc:sldChg>
    </pc:docChg>
  </pc:docChgLst>
  <pc:docChgLst>
    <pc:chgData name="NIRMAL KHADKA" userId="4049f862447cf6be" providerId="Windows Live" clId="Web-{D2E0D351-796F-D755-3B17-1D115EEAC90C}"/>
    <pc:docChg chg="addSld modSld sldOrd">
      <pc:chgData name="NIRMAL KHADKA" userId="4049f862447cf6be" providerId="Windows Live" clId="Web-{D2E0D351-796F-D755-3B17-1D115EEAC90C}" dt="2025-03-30T17:56:44.395" v="215"/>
      <pc:docMkLst>
        <pc:docMk/>
      </pc:docMkLst>
      <pc:sldChg chg="ord">
        <pc:chgData name="NIRMAL KHADKA" userId="4049f862447cf6be" providerId="Windows Live" clId="Web-{D2E0D351-796F-D755-3B17-1D115EEAC90C}" dt="2025-03-30T17:46:06.274" v="40"/>
        <pc:sldMkLst>
          <pc:docMk/>
          <pc:sldMk cId="2187362910" sldId="262"/>
        </pc:sldMkLst>
      </pc:sldChg>
      <pc:sldChg chg="ord">
        <pc:chgData name="NIRMAL KHADKA" userId="4049f862447cf6be" providerId="Windows Live" clId="Web-{D2E0D351-796F-D755-3B17-1D115EEAC90C}" dt="2025-03-30T17:46:06.258" v="23"/>
        <pc:sldMkLst>
          <pc:docMk/>
          <pc:sldMk cId="954309360" sldId="266"/>
        </pc:sldMkLst>
      </pc:sldChg>
      <pc:sldChg chg="ord">
        <pc:chgData name="NIRMAL KHADKA" userId="4049f862447cf6be" providerId="Windows Live" clId="Web-{D2E0D351-796F-D755-3B17-1D115EEAC90C}" dt="2025-03-30T17:46:06.274" v="51"/>
        <pc:sldMkLst>
          <pc:docMk/>
          <pc:sldMk cId="1892366144" sldId="267"/>
        </pc:sldMkLst>
      </pc:sldChg>
      <pc:sldChg chg="ord">
        <pc:chgData name="NIRMAL KHADKA" userId="4049f862447cf6be" providerId="Windows Live" clId="Web-{D2E0D351-796F-D755-3B17-1D115EEAC90C}" dt="2025-03-30T17:46:06.274" v="42"/>
        <pc:sldMkLst>
          <pc:docMk/>
          <pc:sldMk cId="1451507830" sldId="275"/>
        </pc:sldMkLst>
      </pc:sldChg>
      <pc:sldChg chg="ord">
        <pc:chgData name="NIRMAL KHADKA" userId="4049f862447cf6be" providerId="Windows Live" clId="Web-{D2E0D351-796F-D755-3B17-1D115EEAC90C}" dt="2025-03-30T17:46:06.274" v="49"/>
        <pc:sldMkLst>
          <pc:docMk/>
          <pc:sldMk cId="48540289" sldId="281"/>
        </pc:sldMkLst>
      </pc:sldChg>
      <pc:sldChg chg="ord">
        <pc:chgData name="NIRMAL KHADKA" userId="4049f862447cf6be" providerId="Windows Live" clId="Web-{D2E0D351-796F-D755-3B17-1D115EEAC90C}" dt="2025-03-30T17:46:06.258" v="27"/>
        <pc:sldMkLst>
          <pc:docMk/>
          <pc:sldMk cId="278066080" sldId="282"/>
        </pc:sldMkLst>
      </pc:sldChg>
      <pc:sldChg chg="ord">
        <pc:chgData name="NIRMAL KHADKA" userId="4049f862447cf6be" providerId="Windows Live" clId="Web-{D2E0D351-796F-D755-3B17-1D115EEAC90C}" dt="2025-03-30T17:46:06.258" v="34"/>
        <pc:sldMkLst>
          <pc:docMk/>
          <pc:sldMk cId="3136865516" sldId="283"/>
        </pc:sldMkLst>
      </pc:sldChg>
      <pc:sldChg chg="ord">
        <pc:chgData name="NIRMAL KHADKA" userId="4049f862447cf6be" providerId="Windows Live" clId="Web-{D2E0D351-796F-D755-3B17-1D115EEAC90C}" dt="2025-03-30T17:46:06.258" v="28"/>
        <pc:sldMkLst>
          <pc:docMk/>
          <pc:sldMk cId="916677790" sldId="284"/>
        </pc:sldMkLst>
      </pc:sldChg>
      <pc:sldChg chg="ord">
        <pc:chgData name="NIRMAL KHADKA" userId="4049f862447cf6be" providerId="Windows Live" clId="Web-{D2E0D351-796F-D755-3B17-1D115EEAC90C}" dt="2025-03-30T17:46:06.258" v="26"/>
        <pc:sldMkLst>
          <pc:docMk/>
          <pc:sldMk cId="2936260174" sldId="286"/>
        </pc:sldMkLst>
      </pc:sldChg>
      <pc:sldChg chg="ord">
        <pc:chgData name="NIRMAL KHADKA" userId="4049f862447cf6be" providerId="Windows Live" clId="Web-{D2E0D351-796F-D755-3B17-1D115EEAC90C}" dt="2025-03-30T17:46:06.258" v="31"/>
        <pc:sldMkLst>
          <pc:docMk/>
          <pc:sldMk cId="4062626389" sldId="288"/>
        </pc:sldMkLst>
      </pc:sldChg>
      <pc:sldChg chg="ord">
        <pc:chgData name="NIRMAL KHADKA" userId="4049f862447cf6be" providerId="Windows Live" clId="Web-{D2E0D351-796F-D755-3B17-1D115EEAC90C}" dt="2025-03-30T17:46:06.258" v="35"/>
        <pc:sldMkLst>
          <pc:docMk/>
          <pc:sldMk cId="1041696863" sldId="308"/>
        </pc:sldMkLst>
      </pc:sldChg>
      <pc:sldChg chg="ord">
        <pc:chgData name="NIRMAL KHADKA" userId="4049f862447cf6be" providerId="Windows Live" clId="Web-{D2E0D351-796F-D755-3B17-1D115EEAC90C}" dt="2025-03-30T17:46:06.274" v="48"/>
        <pc:sldMkLst>
          <pc:docMk/>
          <pc:sldMk cId="3983335485" sldId="310"/>
        </pc:sldMkLst>
      </pc:sldChg>
      <pc:sldChg chg="ord">
        <pc:chgData name="NIRMAL KHADKA" userId="4049f862447cf6be" providerId="Windows Live" clId="Web-{D2E0D351-796F-D755-3B17-1D115EEAC90C}" dt="2025-03-30T17:46:06.258" v="33"/>
        <pc:sldMkLst>
          <pc:docMk/>
          <pc:sldMk cId="647333521" sldId="319"/>
        </pc:sldMkLst>
      </pc:sldChg>
      <pc:sldChg chg="ord">
        <pc:chgData name="NIRMAL KHADKA" userId="4049f862447cf6be" providerId="Windows Live" clId="Web-{D2E0D351-796F-D755-3B17-1D115EEAC90C}" dt="2025-03-30T17:46:06.258" v="39"/>
        <pc:sldMkLst>
          <pc:docMk/>
          <pc:sldMk cId="3625422322" sldId="327"/>
        </pc:sldMkLst>
      </pc:sldChg>
      <pc:sldChg chg="ord">
        <pc:chgData name="NIRMAL KHADKA" userId="4049f862447cf6be" providerId="Windows Live" clId="Web-{D2E0D351-796F-D755-3B17-1D115EEAC90C}" dt="2025-03-30T17:46:06.274" v="50"/>
        <pc:sldMkLst>
          <pc:docMk/>
          <pc:sldMk cId="3540792822" sldId="350"/>
        </pc:sldMkLst>
      </pc:sldChg>
      <pc:sldChg chg="ord">
        <pc:chgData name="NIRMAL KHADKA" userId="4049f862447cf6be" providerId="Windows Live" clId="Web-{D2E0D351-796F-D755-3B17-1D115EEAC90C}" dt="2025-03-30T17:46:06.258" v="30"/>
        <pc:sldMkLst>
          <pc:docMk/>
          <pc:sldMk cId="3363127082" sldId="372"/>
        </pc:sldMkLst>
      </pc:sldChg>
      <pc:sldChg chg="ord">
        <pc:chgData name="NIRMAL KHADKA" userId="4049f862447cf6be" providerId="Windows Live" clId="Web-{D2E0D351-796F-D755-3B17-1D115EEAC90C}" dt="2025-03-30T17:46:06.258" v="37"/>
        <pc:sldMkLst>
          <pc:docMk/>
          <pc:sldMk cId="2259397190" sldId="373"/>
        </pc:sldMkLst>
      </pc:sldChg>
      <pc:sldChg chg="ord">
        <pc:chgData name="NIRMAL KHADKA" userId="4049f862447cf6be" providerId="Windows Live" clId="Web-{D2E0D351-796F-D755-3B17-1D115EEAC90C}" dt="2025-03-30T17:46:06.258" v="32"/>
        <pc:sldMkLst>
          <pc:docMk/>
          <pc:sldMk cId="3435860084" sldId="375"/>
        </pc:sldMkLst>
      </pc:sldChg>
      <pc:sldChg chg="ord">
        <pc:chgData name="NIRMAL KHADKA" userId="4049f862447cf6be" providerId="Windows Live" clId="Web-{D2E0D351-796F-D755-3B17-1D115EEAC90C}" dt="2025-03-30T17:46:06.258" v="38"/>
        <pc:sldMkLst>
          <pc:docMk/>
          <pc:sldMk cId="1507897671" sldId="376"/>
        </pc:sldMkLst>
      </pc:sldChg>
      <pc:sldChg chg="ord">
        <pc:chgData name="NIRMAL KHADKA" userId="4049f862447cf6be" providerId="Windows Live" clId="Web-{D2E0D351-796F-D755-3B17-1D115EEAC90C}" dt="2025-03-30T17:46:06.258" v="36"/>
        <pc:sldMkLst>
          <pc:docMk/>
          <pc:sldMk cId="579066843" sldId="377"/>
        </pc:sldMkLst>
      </pc:sldChg>
      <pc:sldChg chg="ord">
        <pc:chgData name="NIRMAL KHADKA" userId="4049f862447cf6be" providerId="Windows Live" clId="Web-{D2E0D351-796F-D755-3B17-1D115EEAC90C}" dt="2025-03-30T17:46:06.258" v="24"/>
        <pc:sldMkLst>
          <pc:docMk/>
          <pc:sldMk cId="1084045052" sldId="378"/>
        </pc:sldMkLst>
      </pc:sldChg>
      <pc:sldChg chg="ord">
        <pc:chgData name="NIRMAL KHADKA" userId="4049f862447cf6be" providerId="Windows Live" clId="Web-{D2E0D351-796F-D755-3B17-1D115EEAC90C}" dt="2025-03-30T17:46:06.258" v="25"/>
        <pc:sldMkLst>
          <pc:docMk/>
          <pc:sldMk cId="1247408381" sldId="379"/>
        </pc:sldMkLst>
      </pc:sldChg>
      <pc:sldChg chg="ord">
        <pc:chgData name="NIRMAL KHADKA" userId="4049f862447cf6be" providerId="Windows Live" clId="Web-{D2E0D351-796F-D755-3B17-1D115EEAC90C}" dt="2025-03-30T17:46:06.258" v="29"/>
        <pc:sldMkLst>
          <pc:docMk/>
          <pc:sldMk cId="274456479" sldId="380"/>
        </pc:sldMkLst>
      </pc:sldChg>
      <pc:sldChg chg="ord">
        <pc:chgData name="NIRMAL KHADKA" userId="4049f862447cf6be" providerId="Windows Live" clId="Web-{D2E0D351-796F-D755-3B17-1D115EEAC90C}" dt="2025-03-30T17:46:06.274" v="43"/>
        <pc:sldMkLst>
          <pc:docMk/>
          <pc:sldMk cId="3649768475" sldId="384"/>
        </pc:sldMkLst>
      </pc:sldChg>
      <pc:sldChg chg="ord">
        <pc:chgData name="NIRMAL KHADKA" userId="4049f862447cf6be" providerId="Windows Live" clId="Web-{D2E0D351-796F-D755-3B17-1D115EEAC90C}" dt="2025-03-30T17:46:06.274" v="47"/>
        <pc:sldMkLst>
          <pc:docMk/>
          <pc:sldMk cId="2090905965" sldId="385"/>
        </pc:sldMkLst>
      </pc:sldChg>
      <pc:sldChg chg="modSp ord">
        <pc:chgData name="NIRMAL KHADKA" userId="4049f862447cf6be" providerId="Windows Live" clId="Web-{D2E0D351-796F-D755-3B17-1D115EEAC90C}" dt="2025-03-30T17:46:06.274" v="46"/>
        <pc:sldMkLst>
          <pc:docMk/>
          <pc:sldMk cId="2623337503" sldId="386"/>
        </pc:sldMkLst>
        <pc:picChg chg="mod">
          <ac:chgData name="NIRMAL KHADKA" userId="4049f862447cf6be" providerId="Windows Live" clId="Web-{D2E0D351-796F-D755-3B17-1D115EEAC90C}" dt="2025-03-30T17:24:00.334" v="0" actId="14100"/>
          <ac:picMkLst>
            <pc:docMk/>
            <pc:sldMk cId="2623337503" sldId="386"/>
            <ac:picMk id="33" creationId="{AE2CFFF6-298B-23B7-E55A-C3F44402F7EF}"/>
          </ac:picMkLst>
        </pc:picChg>
      </pc:sldChg>
      <pc:sldChg chg="modSp add ord replId">
        <pc:chgData name="NIRMAL KHADKA" userId="4049f862447cf6be" providerId="Windows Live" clId="Web-{D2E0D351-796F-D755-3B17-1D115EEAC90C}" dt="2025-03-30T17:46:06.274" v="45"/>
        <pc:sldMkLst>
          <pc:docMk/>
          <pc:sldMk cId="550114920" sldId="387"/>
        </pc:sldMkLst>
        <pc:spChg chg="mod">
          <ac:chgData name="NIRMAL KHADKA" userId="4049f862447cf6be" providerId="Windows Live" clId="Web-{D2E0D351-796F-D755-3B17-1D115EEAC90C}" dt="2025-03-30T17:24:50.321" v="11" actId="20577"/>
          <ac:spMkLst>
            <pc:docMk/>
            <pc:sldMk cId="550114920" sldId="387"/>
            <ac:spMk id="34" creationId="{B01C7D47-7A92-FF3C-B1D3-C9893B57F190}"/>
          </ac:spMkLst>
        </pc:spChg>
        <pc:spChg chg="mod">
          <ac:chgData name="NIRMAL KHADKA" userId="4049f862447cf6be" providerId="Windows Live" clId="Web-{D2E0D351-796F-D755-3B17-1D115EEAC90C}" dt="2025-03-30T17:25:10.728" v="19" actId="20577"/>
          <ac:spMkLst>
            <pc:docMk/>
            <pc:sldMk cId="550114920" sldId="387"/>
            <ac:spMk id="35" creationId="{BB2F63AF-52C3-7AF1-5D68-B2D8AA83F229}"/>
          </ac:spMkLst>
        </pc:spChg>
        <pc:picChg chg="mod">
          <ac:chgData name="NIRMAL KHADKA" userId="4049f862447cf6be" providerId="Windows Live" clId="Web-{D2E0D351-796F-D755-3B17-1D115EEAC90C}" dt="2025-03-30T17:25:55.074" v="20"/>
          <ac:picMkLst>
            <pc:docMk/>
            <pc:sldMk cId="550114920" sldId="387"/>
            <ac:picMk id="33" creationId="{662B8391-530C-449E-4CAA-8490CFADBD30}"/>
          </ac:picMkLst>
        </pc:picChg>
      </pc:sldChg>
      <pc:sldChg chg="add ord">
        <pc:chgData name="NIRMAL KHADKA" userId="4049f862447cf6be" providerId="Windows Live" clId="Web-{D2E0D351-796F-D755-3B17-1D115EEAC90C}" dt="2025-03-30T17:46:06.274" v="41"/>
        <pc:sldMkLst>
          <pc:docMk/>
          <pc:sldMk cId="2459139800" sldId="388"/>
        </pc:sldMkLst>
      </pc:sldChg>
      <pc:sldChg chg="addSp delSp modSp add ord replId addAnim delAnim">
        <pc:chgData name="NIRMAL KHADKA" userId="4049f862447cf6be" providerId="Windows Live" clId="Web-{D2E0D351-796F-D755-3B17-1D115EEAC90C}" dt="2025-03-30T17:56:44.395" v="215"/>
        <pc:sldMkLst>
          <pc:docMk/>
          <pc:sldMk cId="1061131955" sldId="389"/>
        </pc:sldMkLst>
        <pc:spChg chg="add mod">
          <ac:chgData name="NIRMAL KHADKA" userId="4049f862447cf6be" providerId="Windows Live" clId="Web-{D2E0D351-796F-D755-3B17-1D115EEAC90C}" dt="2025-03-30T17:46:36.916" v="73" actId="20577"/>
          <ac:spMkLst>
            <pc:docMk/>
            <pc:sldMk cId="1061131955" sldId="389"/>
            <ac:spMk id="3" creationId="{790F05DC-4071-9FAE-E7B9-B701AB0403F2}"/>
          </ac:spMkLst>
        </pc:spChg>
        <pc:spChg chg="add">
          <ac:chgData name="NIRMAL KHADKA" userId="4049f862447cf6be" providerId="Windows Live" clId="Web-{D2E0D351-796F-D755-3B17-1D115EEAC90C}" dt="2025-03-30T17:46:19.618" v="59"/>
          <ac:spMkLst>
            <pc:docMk/>
            <pc:sldMk cId="1061131955" sldId="389"/>
            <ac:spMk id="5" creationId="{00D82314-B114-8C78-279D-8EAFDC88E20B}"/>
          </ac:spMkLst>
        </pc:spChg>
        <pc:spChg chg="del">
          <ac:chgData name="NIRMAL KHADKA" userId="4049f862447cf6be" providerId="Windows Live" clId="Web-{D2E0D351-796F-D755-3B17-1D115EEAC90C}" dt="2025-03-30T17:46:18.790" v="57"/>
          <ac:spMkLst>
            <pc:docMk/>
            <pc:sldMk cId="1061131955" sldId="389"/>
            <ac:spMk id="7" creationId="{24403199-A723-A06E-581A-92F19A032284}"/>
          </ac:spMkLst>
        </pc:spChg>
        <pc:spChg chg="add del mod">
          <ac:chgData name="NIRMAL KHADKA" userId="4049f862447cf6be" providerId="Windows Live" clId="Web-{D2E0D351-796F-D755-3B17-1D115EEAC90C}" dt="2025-03-30T17:47:04.402" v="80"/>
          <ac:spMkLst>
            <pc:docMk/>
            <pc:sldMk cId="1061131955" sldId="389"/>
            <ac:spMk id="8" creationId="{5FF3DBAB-C068-4B98-F621-3AEE33402C8C}"/>
          </ac:spMkLst>
        </pc:spChg>
        <pc:spChg chg="del">
          <ac:chgData name="NIRMAL KHADKA" userId="4049f862447cf6be" providerId="Windows Live" clId="Web-{D2E0D351-796F-D755-3B17-1D115EEAC90C}" dt="2025-03-30T17:46:18.790" v="56"/>
          <ac:spMkLst>
            <pc:docMk/>
            <pc:sldMk cId="1061131955" sldId="389"/>
            <ac:spMk id="9" creationId="{CFAD2224-6BCD-92C6-D640-2BA33A133CB8}"/>
          </ac:spMkLst>
        </pc:spChg>
        <pc:spChg chg="add">
          <ac:chgData name="NIRMAL KHADKA" userId="4049f862447cf6be" providerId="Windows Live" clId="Web-{D2E0D351-796F-D755-3B17-1D115EEAC90C}" dt="2025-03-30T17:46:19.634" v="61"/>
          <ac:spMkLst>
            <pc:docMk/>
            <pc:sldMk cId="1061131955" sldId="389"/>
            <ac:spMk id="11" creationId="{7A0102B7-884D-0A9E-8616-314BD2C15258}"/>
          </ac:spMkLst>
        </pc:spChg>
        <pc:spChg chg="add mod">
          <ac:chgData name="NIRMAL KHADKA" userId="4049f862447cf6be" providerId="Windows Live" clId="Web-{D2E0D351-796F-D755-3B17-1D115EEAC90C}" dt="2025-03-30T17:52:01.946" v="148" actId="1076"/>
          <ac:spMkLst>
            <pc:docMk/>
            <pc:sldMk cId="1061131955" sldId="389"/>
            <ac:spMk id="13" creationId="{ED27E5CC-215B-CDF2-BB2B-C4A62FCB17C8}"/>
          </ac:spMkLst>
        </pc:spChg>
        <pc:spChg chg="add del mod">
          <ac:chgData name="NIRMAL KHADKA" userId="4049f862447cf6be" providerId="Windows Live" clId="Web-{D2E0D351-796F-D755-3B17-1D115EEAC90C}" dt="2025-03-30T17:47:06.980" v="82"/>
          <ac:spMkLst>
            <pc:docMk/>
            <pc:sldMk cId="1061131955" sldId="389"/>
            <ac:spMk id="15" creationId="{55991560-C2BB-3B78-D36E-AC204BC93856}"/>
          </ac:spMkLst>
        </pc:spChg>
        <pc:spChg chg="add mod">
          <ac:chgData name="NIRMAL KHADKA" userId="4049f862447cf6be" providerId="Windows Live" clId="Web-{D2E0D351-796F-D755-3B17-1D115EEAC90C}" dt="2025-03-30T17:52:00.086" v="147" actId="1076"/>
          <ac:spMkLst>
            <pc:docMk/>
            <pc:sldMk cId="1061131955" sldId="389"/>
            <ac:spMk id="17" creationId="{9267F88B-39DE-DB8A-66E1-B1E9A99786DE}"/>
          </ac:spMkLst>
        </pc:spChg>
        <pc:spChg chg="add del">
          <ac:chgData name="NIRMAL KHADKA" userId="4049f862447cf6be" providerId="Windows Live" clId="Web-{D2E0D351-796F-D755-3B17-1D115EEAC90C}" dt="2025-03-30T17:51:45.382" v="143"/>
          <ac:spMkLst>
            <pc:docMk/>
            <pc:sldMk cId="1061131955" sldId="389"/>
            <ac:spMk id="19" creationId="{4A798004-178D-D111-8C53-8A164D06551E}"/>
          </ac:spMkLst>
        </pc:spChg>
        <pc:spChg chg="add del mod">
          <ac:chgData name="NIRMAL KHADKA" userId="4049f862447cf6be" providerId="Windows Live" clId="Web-{D2E0D351-796F-D755-3B17-1D115EEAC90C}" dt="2025-03-30T17:47:10.558" v="84"/>
          <ac:spMkLst>
            <pc:docMk/>
            <pc:sldMk cId="1061131955" sldId="389"/>
            <ac:spMk id="21" creationId="{5FFD1D43-4B15-C069-D574-311CD8B4614B}"/>
          </ac:spMkLst>
        </pc:spChg>
        <pc:spChg chg="add del">
          <ac:chgData name="NIRMAL KHADKA" userId="4049f862447cf6be" providerId="Windows Live" clId="Web-{D2E0D351-796F-D755-3B17-1D115EEAC90C}" dt="2025-03-30T17:51:45.945" v="144"/>
          <ac:spMkLst>
            <pc:docMk/>
            <pc:sldMk cId="1061131955" sldId="389"/>
            <ac:spMk id="23" creationId="{ADFECE3B-36DD-6FC4-E35C-CC6BD3210A27}"/>
          </ac:spMkLst>
        </pc:spChg>
        <pc:spChg chg="add del">
          <ac:chgData name="NIRMAL KHADKA" userId="4049f862447cf6be" providerId="Windows Live" clId="Web-{D2E0D351-796F-D755-3B17-1D115EEAC90C}" dt="2025-03-30T17:51:51.789" v="145"/>
          <ac:spMkLst>
            <pc:docMk/>
            <pc:sldMk cId="1061131955" sldId="389"/>
            <ac:spMk id="25" creationId="{7DD6C8ED-86DB-CAB0-8E2D-E0999BC4DC7B}"/>
          </ac:spMkLst>
        </pc:spChg>
        <pc:spChg chg="del">
          <ac:chgData name="NIRMAL KHADKA" userId="4049f862447cf6be" providerId="Windows Live" clId="Web-{D2E0D351-796F-D755-3B17-1D115EEAC90C}" dt="2025-03-30T17:46:18.790" v="54"/>
          <ac:spMkLst>
            <pc:docMk/>
            <pc:sldMk cId="1061131955" sldId="389"/>
            <ac:spMk id="27" creationId="{11B13C37-CE12-9E31-8624-0731E56FE7DB}"/>
          </ac:spMkLst>
        </pc:spChg>
        <pc:spChg chg="add">
          <ac:chgData name="NIRMAL KHADKA" userId="4049f862447cf6be" providerId="Windows Live" clId="Web-{D2E0D351-796F-D755-3B17-1D115EEAC90C}" dt="2025-03-30T17:46:19.696" v="69"/>
          <ac:spMkLst>
            <pc:docMk/>
            <pc:sldMk cId="1061131955" sldId="389"/>
            <ac:spMk id="28" creationId="{EC628B8F-8A4E-1253-115A-5A6D7EA33679}"/>
          </ac:spMkLst>
        </pc:spChg>
        <pc:spChg chg="add del">
          <ac:chgData name="NIRMAL KHADKA" userId="4049f862447cf6be" providerId="Windows Live" clId="Web-{D2E0D351-796F-D755-3B17-1D115EEAC90C}" dt="2025-03-30T17:47:12.386" v="85"/>
          <ac:spMkLst>
            <pc:docMk/>
            <pc:sldMk cId="1061131955" sldId="389"/>
            <ac:spMk id="30" creationId="{631E6848-304A-8773-257A-4220A28E98B4}"/>
          </ac:spMkLst>
        </pc:spChg>
        <pc:spChg chg="add del mod">
          <ac:chgData name="NIRMAL KHADKA" userId="4049f862447cf6be" providerId="Windows Live" clId="Web-{D2E0D351-796F-D755-3B17-1D115EEAC90C}" dt="2025-03-30T17:47:31.340" v="93"/>
          <ac:spMkLst>
            <pc:docMk/>
            <pc:sldMk cId="1061131955" sldId="389"/>
            <ac:spMk id="32" creationId="{70A25BAA-2248-D45E-33D7-FD32E0ECB5FF}"/>
          </ac:spMkLst>
        </pc:spChg>
        <pc:spChg chg="del">
          <ac:chgData name="NIRMAL KHADKA" userId="4049f862447cf6be" providerId="Windows Live" clId="Web-{D2E0D351-796F-D755-3B17-1D115EEAC90C}" dt="2025-03-30T17:46:18.790" v="53"/>
          <ac:spMkLst>
            <pc:docMk/>
            <pc:sldMk cId="1061131955" sldId="389"/>
            <ac:spMk id="34" creationId="{932A823A-723C-2AA6-01E1-453004295D9E}"/>
          </ac:spMkLst>
        </pc:spChg>
        <pc:spChg chg="del">
          <ac:chgData name="NIRMAL KHADKA" userId="4049f862447cf6be" providerId="Windows Live" clId="Web-{D2E0D351-796F-D755-3B17-1D115EEAC90C}" dt="2025-03-30T17:46:18.790" v="52"/>
          <ac:spMkLst>
            <pc:docMk/>
            <pc:sldMk cId="1061131955" sldId="389"/>
            <ac:spMk id="35" creationId="{BE5FB8E3-7A0D-8CB7-A1D2-26A0A03DB2A4}"/>
          </ac:spMkLst>
        </pc:spChg>
        <pc:spChg chg="add del mod">
          <ac:chgData name="NIRMAL KHADKA" userId="4049f862447cf6be" providerId="Windows Live" clId="Web-{D2E0D351-796F-D755-3B17-1D115EEAC90C}" dt="2025-03-30T17:47:31.340" v="92"/>
          <ac:spMkLst>
            <pc:docMk/>
            <pc:sldMk cId="1061131955" sldId="389"/>
            <ac:spMk id="37" creationId="{D32DCA24-8532-3A68-2866-6837A459615E}"/>
          </ac:spMkLst>
        </pc:spChg>
        <pc:spChg chg="add mod">
          <ac:chgData name="NIRMAL KHADKA" userId="4049f862447cf6be" providerId="Windows Live" clId="Web-{D2E0D351-796F-D755-3B17-1D115EEAC90C}" dt="2025-03-30T17:49:50.346" v="121" actId="1076"/>
          <ac:spMkLst>
            <pc:docMk/>
            <pc:sldMk cId="1061131955" sldId="389"/>
            <ac:spMk id="39" creationId="{DD7F4CF1-C8BB-1A47-AC63-770B30328081}"/>
          </ac:spMkLst>
        </pc:spChg>
        <pc:spChg chg="add del mod">
          <ac:chgData name="NIRMAL KHADKA" userId="4049f862447cf6be" providerId="Windows Live" clId="Web-{D2E0D351-796F-D755-3B17-1D115EEAC90C}" dt="2025-03-30T17:56:27.957" v="207"/>
          <ac:spMkLst>
            <pc:docMk/>
            <pc:sldMk cId="1061131955" sldId="389"/>
            <ac:spMk id="41" creationId="{09CE3B49-B977-63A8-FA18-07A51653024A}"/>
          </ac:spMkLst>
        </pc:spChg>
        <pc:spChg chg="add del mod">
          <ac:chgData name="NIRMAL KHADKA" userId="4049f862447cf6be" providerId="Windows Live" clId="Web-{D2E0D351-796F-D755-3B17-1D115EEAC90C}" dt="2025-03-30T17:56:41.817" v="214"/>
          <ac:spMkLst>
            <pc:docMk/>
            <pc:sldMk cId="1061131955" sldId="389"/>
            <ac:spMk id="43" creationId="{E6F296FE-12E6-FE4F-7C69-4970B17AAAB5}"/>
          </ac:spMkLst>
        </pc:spChg>
        <pc:spChg chg="add del">
          <ac:chgData name="NIRMAL KHADKA" userId="4049f862447cf6be" providerId="Windows Live" clId="Web-{D2E0D351-796F-D755-3B17-1D115EEAC90C}" dt="2025-03-30T17:56:44.395" v="215"/>
          <ac:spMkLst>
            <pc:docMk/>
            <pc:sldMk cId="1061131955" sldId="389"/>
            <ac:spMk id="45" creationId="{FB27F6DE-C818-B4E6-60AA-D4B9FEAB055B}"/>
          </ac:spMkLst>
        </pc:spChg>
        <pc:spChg chg="add del mod">
          <ac:chgData name="NIRMAL KHADKA" userId="4049f862447cf6be" providerId="Windows Live" clId="Web-{D2E0D351-796F-D755-3B17-1D115EEAC90C}" dt="2025-03-30T17:56:29.535" v="208"/>
          <ac:spMkLst>
            <pc:docMk/>
            <pc:sldMk cId="1061131955" sldId="389"/>
            <ac:spMk id="47" creationId="{BD1F5210-1481-3042-EB9D-E0F645F38D43}"/>
          </ac:spMkLst>
        </pc:spChg>
        <pc:picChg chg="del">
          <ac:chgData name="NIRMAL KHADKA" userId="4049f862447cf6be" providerId="Windows Live" clId="Web-{D2E0D351-796F-D755-3B17-1D115EEAC90C}" dt="2025-03-30T17:46:18.790" v="55"/>
          <ac:picMkLst>
            <pc:docMk/>
            <pc:sldMk cId="1061131955" sldId="389"/>
            <ac:picMk id="33" creationId="{041402A4-B929-6876-91F7-2EC3AA8E71BA}"/>
          </ac:picMkLst>
        </pc:picChg>
      </pc:sldChg>
      <pc:sldChg chg="addSp delSp modSp add replId addAnim delAnim">
        <pc:chgData name="NIRMAL KHADKA" userId="4049f862447cf6be" providerId="Windows Live" clId="Web-{D2E0D351-796F-D755-3B17-1D115EEAC90C}" dt="2025-03-30T17:56:18.738" v="206" actId="1076"/>
        <pc:sldMkLst>
          <pc:docMk/>
          <pc:sldMk cId="619431164" sldId="390"/>
        </pc:sldMkLst>
        <pc:spChg chg="del mod">
          <ac:chgData name="NIRMAL KHADKA" userId="4049f862447cf6be" providerId="Windows Live" clId="Web-{D2E0D351-796F-D755-3B17-1D115EEAC90C}" dt="2025-03-30T17:52:49.807" v="165"/>
          <ac:spMkLst>
            <pc:docMk/>
            <pc:sldMk cId="619431164" sldId="390"/>
            <ac:spMk id="3" creationId="{7FBA3811-1357-EFA5-000C-8B70F07E5CA0}"/>
          </ac:spMkLst>
        </pc:spChg>
        <pc:spChg chg="add">
          <ac:chgData name="NIRMAL KHADKA" userId="4049f862447cf6be" providerId="Windows Live" clId="Web-{D2E0D351-796F-D755-3B17-1D115EEAC90C}" dt="2025-03-30T17:53:02.011" v="166"/>
          <ac:spMkLst>
            <pc:docMk/>
            <pc:sldMk cId="619431164" sldId="390"/>
            <ac:spMk id="4" creationId="{7E9277D3-FE9A-4CB3-0CF5-785DAD1A9412}"/>
          </ac:spMkLst>
        </pc:spChg>
        <pc:spChg chg="del">
          <ac:chgData name="NIRMAL KHADKA" userId="4049f862447cf6be" providerId="Windows Live" clId="Web-{D2E0D351-796F-D755-3B17-1D115EEAC90C}" dt="2025-03-30T17:52:26.619" v="152"/>
          <ac:spMkLst>
            <pc:docMk/>
            <pc:sldMk cId="619431164" sldId="390"/>
            <ac:spMk id="5" creationId="{8A6CB9AF-E579-2D97-772F-8C5C78BF75F7}"/>
          </ac:spMkLst>
        </pc:spChg>
        <pc:spChg chg="add">
          <ac:chgData name="NIRMAL KHADKA" userId="4049f862447cf6be" providerId="Windows Live" clId="Web-{D2E0D351-796F-D755-3B17-1D115EEAC90C}" dt="2025-03-30T17:53:02.026" v="167"/>
          <ac:spMkLst>
            <pc:docMk/>
            <pc:sldMk cId="619431164" sldId="390"/>
            <ac:spMk id="7" creationId="{2830724D-7540-A8EB-7A24-CAC277578C49}"/>
          </ac:spMkLst>
        </pc:spChg>
        <pc:spChg chg="add">
          <ac:chgData name="NIRMAL KHADKA" userId="4049f862447cf6be" providerId="Windows Live" clId="Web-{D2E0D351-796F-D755-3B17-1D115EEAC90C}" dt="2025-03-30T17:53:02.026" v="168"/>
          <ac:spMkLst>
            <pc:docMk/>
            <pc:sldMk cId="619431164" sldId="390"/>
            <ac:spMk id="9" creationId="{A16758DA-1D3C-DA7E-31E5-366317AA8DC9}"/>
          </ac:spMkLst>
        </pc:spChg>
        <pc:spChg chg="del">
          <ac:chgData name="NIRMAL KHADKA" userId="4049f862447cf6be" providerId="Windows Live" clId="Web-{D2E0D351-796F-D755-3B17-1D115EEAC90C}" dt="2025-03-30T17:52:32.463" v="155"/>
          <ac:spMkLst>
            <pc:docMk/>
            <pc:sldMk cId="619431164" sldId="390"/>
            <ac:spMk id="11" creationId="{BEB2C495-50BA-F44B-F07F-AF47547AAB04}"/>
          </ac:spMkLst>
        </pc:spChg>
        <pc:spChg chg="add">
          <ac:chgData name="NIRMAL KHADKA" userId="4049f862447cf6be" providerId="Windows Live" clId="Web-{D2E0D351-796F-D755-3B17-1D115EEAC90C}" dt="2025-03-30T17:53:02.026" v="169"/>
          <ac:spMkLst>
            <pc:docMk/>
            <pc:sldMk cId="619431164" sldId="390"/>
            <ac:spMk id="12" creationId="{EADADB1A-ECCE-EC19-48E3-BDD0589A2A04}"/>
          </ac:spMkLst>
        </pc:spChg>
        <pc:spChg chg="del">
          <ac:chgData name="NIRMAL KHADKA" userId="4049f862447cf6be" providerId="Windows Live" clId="Web-{D2E0D351-796F-D755-3B17-1D115EEAC90C}" dt="2025-03-30T17:52:29.791" v="154"/>
          <ac:spMkLst>
            <pc:docMk/>
            <pc:sldMk cId="619431164" sldId="390"/>
            <ac:spMk id="13" creationId="{1D88A5ED-2ED0-9E88-A406-036D20AD4A9D}"/>
          </ac:spMkLst>
        </pc:spChg>
        <pc:spChg chg="add">
          <ac:chgData name="NIRMAL KHADKA" userId="4049f862447cf6be" providerId="Windows Live" clId="Web-{D2E0D351-796F-D755-3B17-1D115EEAC90C}" dt="2025-03-30T17:53:02.042" v="170"/>
          <ac:spMkLst>
            <pc:docMk/>
            <pc:sldMk cId="619431164" sldId="390"/>
            <ac:spMk id="15" creationId="{9EEF87CB-D1AE-65CE-7E64-B1879A0E05C4}"/>
          </ac:spMkLst>
        </pc:spChg>
        <pc:spChg chg="del">
          <ac:chgData name="NIRMAL KHADKA" userId="4049f862447cf6be" providerId="Windows Live" clId="Web-{D2E0D351-796F-D755-3B17-1D115EEAC90C}" dt="2025-03-30T17:52:35.072" v="157"/>
          <ac:spMkLst>
            <pc:docMk/>
            <pc:sldMk cId="619431164" sldId="390"/>
            <ac:spMk id="17" creationId="{CB9B38D8-21E7-DC54-CE0B-C98C9074DDAE}"/>
          </ac:spMkLst>
        </pc:spChg>
        <pc:spChg chg="add del mod">
          <ac:chgData name="NIRMAL KHADKA" userId="4049f862447cf6be" providerId="Windows Live" clId="Web-{D2E0D351-796F-D755-3B17-1D115EEAC90C}" dt="2025-03-30T17:56:14.535" v="205"/>
          <ac:spMkLst>
            <pc:docMk/>
            <pc:sldMk cId="619431164" sldId="390"/>
            <ac:spMk id="18" creationId="{C8F29C2D-EE87-A778-20E1-05CB49C978D4}"/>
          </ac:spMkLst>
        </pc:spChg>
        <pc:spChg chg="del mod">
          <ac:chgData name="NIRMAL KHADKA" userId="4049f862447cf6be" providerId="Windows Live" clId="Web-{D2E0D351-796F-D755-3B17-1D115EEAC90C}" dt="2025-03-30T17:52:41.197" v="160"/>
          <ac:spMkLst>
            <pc:docMk/>
            <pc:sldMk cId="619431164" sldId="390"/>
            <ac:spMk id="19" creationId="{5B1107B5-7A88-B825-714E-75C4E815A2BD}"/>
          </ac:spMkLst>
        </pc:spChg>
        <pc:spChg chg="add mod">
          <ac:chgData name="NIRMAL KHADKA" userId="4049f862447cf6be" providerId="Windows Live" clId="Web-{D2E0D351-796F-D755-3B17-1D115EEAC90C}" dt="2025-03-30T17:56:18.738" v="206" actId="1076"/>
          <ac:spMkLst>
            <pc:docMk/>
            <pc:sldMk cId="619431164" sldId="390"/>
            <ac:spMk id="21" creationId="{158E56C4-E0EC-7027-B02A-067EC2E73FE0}"/>
          </ac:spMkLst>
        </pc:spChg>
        <pc:spChg chg="del">
          <ac:chgData name="NIRMAL KHADKA" userId="4049f862447cf6be" providerId="Windows Live" clId="Web-{D2E0D351-796F-D755-3B17-1D115EEAC90C}" dt="2025-03-30T17:52:42.682" v="161"/>
          <ac:spMkLst>
            <pc:docMk/>
            <pc:sldMk cId="619431164" sldId="390"/>
            <ac:spMk id="23" creationId="{5336DEFD-BA70-5E4B-91BF-B318A499551C}"/>
          </ac:spMkLst>
        </pc:spChg>
        <pc:spChg chg="add mod">
          <ac:chgData name="NIRMAL KHADKA" userId="4049f862447cf6be" providerId="Windows Live" clId="Web-{D2E0D351-796F-D755-3B17-1D115EEAC90C}" dt="2025-03-30T17:54:53.422" v="191" actId="14100"/>
          <ac:spMkLst>
            <pc:docMk/>
            <pc:sldMk cId="619431164" sldId="390"/>
            <ac:spMk id="24" creationId="{CF664971-CEC9-3117-416D-5F08742B56B3}"/>
          </ac:spMkLst>
        </pc:spChg>
        <pc:spChg chg="del">
          <ac:chgData name="NIRMAL KHADKA" userId="4049f862447cf6be" providerId="Windows Live" clId="Web-{D2E0D351-796F-D755-3B17-1D115EEAC90C}" dt="2025-03-30T17:52:42.932" v="162"/>
          <ac:spMkLst>
            <pc:docMk/>
            <pc:sldMk cId="619431164" sldId="390"/>
            <ac:spMk id="25" creationId="{7F7915DC-5155-BCE0-B3B4-4B9AE52B9E83}"/>
          </ac:spMkLst>
        </pc:spChg>
        <pc:spChg chg="add mod">
          <ac:chgData name="NIRMAL KHADKA" userId="4049f862447cf6be" providerId="Windows Live" clId="Web-{D2E0D351-796F-D755-3B17-1D115EEAC90C}" dt="2025-03-30T17:55:10.845" v="194" actId="14100"/>
          <ac:spMkLst>
            <pc:docMk/>
            <pc:sldMk cId="619431164" sldId="390"/>
            <ac:spMk id="27" creationId="{36D91DCF-97DD-E469-431E-32BDE8187C0B}"/>
          </ac:spMkLst>
        </pc:spChg>
        <pc:spChg chg="del">
          <ac:chgData name="NIRMAL KHADKA" userId="4049f862447cf6be" providerId="Windows Live" clId="Web-{D2E0D351-796F-D755-3B17-1D115EEAC90C}" dt="2025-03-30T17:52:28.150" v="153"/>
          <ac:spMkLst>
            <pc:docMk/>
            <pc:sldMk cId="619431164" sldId="390"/>
            <ac:spMk id="39" creationId="{AB426E7F-FFEB-D4B5-4EF5-F2293216117B}"/>
          </ac:spMkLst>
        </pc:spChg>
        <pc:spChg chg="del">
          <ac:chgData name="NIRMAL KHADKA" userId="4049f862447cf6be" providerId="Windows Live" clId="Web-{D2E0D351-796F-D755-3B17-1D115EEAC90C}" dt="2025-03-30T17:52:33.775" v="156"/>
          <ac:spMkLst>
            <pc:docMk/>
            <pc:sldMk cId="619431164" sldId="390"/>
            <ac:spMk id="41" creationId="{E080170C-D7DA-9B30-AF6F-C1B0BC73F27D}"/>
          </ac:spMkLst>
        </pc:spChg>
      </pc:sldChg>
      <pc:sldMasterChg chg="addSldLayout">
        <pc:chgData name="NIRMAL KHADKA" userId="4049f862447cf6be" providerId="Windows Live" clId="Web-{D2E0D351-796F-D755-3B17-1D115EEAC90C}" dt="2025-03-30T17:45:47.601" v="21"/>
        <pc:sldMasterMkLst>
          <pc:docMk/>
          <pc:sldMasterMk cId="3767340678" sldId="2147483761"/>
        </pc:sldMasterMkLst>
        <pc:sldLayoutChg chg="add replId">
          <pc:chgData name="NIRMAL KHADKA" userId="4049f862447cf6be" providerId="Windows Live" clId="Web-{D2E0D351-796F-D755-3B17-1D115EEAC90C}" dt="2025-03-30T17:45:47.601" v="21"/>
          <pc:sldLayoutMkLst>
            <pc:docMk/>
            <pc:sldMasterMk cId="3767340678" sldId="2147483761"/>
            <pc:sldLayoutMk cId="293022120" sldId="2147483800"/>
          </pc:sldLayoutMkLst>
        </pc:sldLayoutChg>
      </pc:sldMasterChg>
    </pc:docChg>
  </pc:docChgLst>
  <pc:docChgLst>
    <pc:chgData name="NIRMAL KHADKA" userId="4049f862447cf6be" providerId="Windows Live" clId="Web-{D512A7E7-CD1D-367D-3FDF-2C6B1441F7A2}"/>
    <pc:docChg chg="modSld">
      <pc:chgData name="NIRMAL KHADKA" userId="4049f862447cf6be" providerId="Windows Live" clId="Web-{D512A7E7-CD1D-367D-3FDF-2C6B1441F7A2}" dt="2025-03-30T18:08:46.901" v="72"/>
      <pc:docMkLst>
        <pc:docMk/>
      </pc:docMkLst>
      <pc:sldChg chg="addAnim delAnim">
        <pc:chgData name="NIRMAL KHADKA" userId="4049f862447cf6be" providerId="Windows Live" clId="Web-{D512A7E7-CD1D-367D-3FDF-2C6B1441F7A2}" dt="2025-03-30T18:08:46.901" v="72"/>
        <pc:sldMkLst>
          <pc:docMk/>
          <pc:sldMk cId="2090905965" sldId="385"/>
        </pc:sldMkLst>
      </pc:sldChg>
      <pc:sldChg chg="addAnim delAnim modAnim">
        <pc:chgData name="NIRMAL KHADKA" userId="4049f862447cf6be" providerId="Windows Live" clId="Web-{D512A7E7-CD1D-367D-3FDF-2C6B1441F7A2}" dt="2025-03-30T18:06:53.446" v="66"/>
        <pc:sldMkLst>
          <pc:docMk/>
          <pc:sldMk cId="2623337503" sldId="386"/>
        </pc:sldMkLst>
      </pc:sldChg>
      <pc:sldChg chg="addSp delSp modSp addAnim delAnim modAnim">
        <pc:chgData name="NIRMAL KHADKA" userId="4049f862447cf6be" providerId="Windows Live" clId="Web-{D512A7E7-CD1D-367D-3FDF-2C6B1441F7A2}" dt="2025-03-30T18:05:42.148" v="62" actId="1076"/>
        <pc:sldMkLst>
          <pc:docMk/>
          <pc:sldMk cId="1061131955" sldId="389"/>
        </pc:sldMkLst>
        <pc:spChg chg="add mod">
          <ac:chgData name="NIRMAL KHADKA" userId="4049f862447cf6be" providerId="Windows Live" clId="Web-{D512A7E7-CD1D-367D-3FDF-2C6B1441F7A2}" dt="2025-03-30T18:05:42.148" v="62" actId="1076"/>
          <ac:spMkLst>
            <pc:docMk/>
            <pc:sldMk cId="1061131955" sldId="389"/>
            <ac:spMk id="4" creationId="{81CE656A-3E0E-EA66-846C-41A7B15E0629}"/>
          </ac:spMkLst>
        </pc:spChg>
        <pc:spChg chg="add mod">
          <ac:chgData name="NIRMAL KHADKA" userId="4049f862447cf6be" providerId="Windows Live" clId="Web-{D512A7E7-CD1D-367D-3FDF-2C6B1441F7A2}" dt="2025-03-30T18:02:29.124" v="47" actId="1076"/>
          <ac:spMkLst>
            <pc:docMk/>
            <pc:sldMk cId="1061131955" sldId="389"/>
            <ac:spMk id="7" creationId="{A8B67C9E-A804-BA81-DE18-A87D9C09DBC6}"/>
          </ac:spMkLst>
        </pc:spChg>
        <pc:spChg chg="add mod">
          <ac:chgData name="NIRMAL KHADKA" userId="4049f862447cf6be" providerId="Windows Live" clId="Web-{D512A7E7-CD1D-367D-3FDF-2C6B1441F7A2}" dt="2025-03-30T17:59:42.552" v="32" actId="20577"/>
          <ac:spMkLst>
            <pc:docMk/>
            <pc:sldMk cId="1061131955" sldId="389"/>
            <ac:spMk id="9" creationId="{04BBFB62-C9B3-B297-30CD-A6DF661DABC2}"/>
          </ac:spMkLst>
        </pc:spChg>
        <pc:spChg chg="add del mod">
          <ac:chgData name="NIRMAL KHADKA" userId="4049f862447cf6be" providerId="Windows Live" clId="Web-{D512A7E7-CD1D-367D-3FDF-2C6B1441F7A2}" dt="2025-03-30T17:58:38.535" v="19"/>
          <ac:spMkLst>
            <pc:docMk/>
            <pc:sldMk cId="1061131955" sldId="389"/>
            <ac:spMk id="12" creationId="{E01297B1-9733-B8E0-F0CB-3E3EBFB58E1E}"/>
          </ac:spMkLst>
        </pc:spChg>
        <pc:spChg chg="add mod">
          <ac:chgData name="NIRMAL KHADKA" userId="4049f862447cf6be" providerId="Windows Live" clId="Web-{D512A7E7-CD1D-367D-3FDF-2C6B1441F7A2}" dt="2025-03-30T17:59:56.036" v="35" actId="20577"/>
          <ac:spMkLst>
            <pc:docMk/>
            <pc:sldMk cId="1061131955" sldId="389"/>
            <ac:spMk id="15" creationId="{2F74C926-BFA0-EC44-F6AF-FD610FD70936}"/>
          </ac:spMkLst>
        </pc:spChg>
        <pc:spChg chg="mod">
          <ac:chgData name="NIRMAL KHADKA" userId="4049f862447cf6be" providerId="Windows Live" clId="Web-{D512A7E7-CD1D-367D-3FDF-2C6B1441F7A2}" dt="2025-03-30T18:02:44.812" v="48" actId="1076"/>
          <ac:spMkLst>
            <pc:docMk/>
            <pc:sldMk cId="1061131955" sldId="389"/>
            <ac:spMk id="17" creationId="{9267F88B-39DE-DB8A-66E1-B1E9A99786DE}"/>
          </ac:spMkLst>
        </pc:spChg>
        <pc:spChg chg="del">
          <ac:chgData name="NIRMAL KHADKA" userId="4049f862447cf6be" providerId="Windows Live" clId="Web-{D512A7E7-CD1D-367D-3FDF-2C6B1441F7A2}" dt="2025-03-30T18:02:23.108" v="46"/>
          <ac:spMkLst>
            <pc:docMk/>
            <pc:sldMk cId="1061131955" sldId="389"/>
            <ac:spMk id="28" creationId="{EC628B8F-8A4E-1253-115A-5A6D7EA33679}"/>
          </ac:spMkLst>
        </pc:spChg>
        <pc:spChg chg="mod">
          <ac:chgData name="NIRMAL KHADKA" userId="4049f862447cf6be" providerId="Windows Live" clId="Web-{D512A7E7-CD1D-367D-3FDF-2C6B1441F7A2}" dt="2025-03-30T17:57:48.050" v="4" actId="1076"/>
          <ac:spMkLst>
            <pc:docMk/>
            <pc:sldMk cId="1061131955" sldId="389"/>
            <ac:spMk id="39" creationId="{DD7F4CF1-C8BB-1A47-AC63-770B30328081}"/>
          </ac:spMkLst>
        </pc:spChg>
      </pc:sldChg>
      <pc:sldChg chg="delSp modSp delAnim">
        <pc:chgData name="NIRMAL KHADKA" userId="4049f862447cf6be" providerId="Windows Live" clId="Web-{D512A7E7-CD1D-367D-3FDF-2C6B1441F7A2}" dt="2025-03-30T18:00:21.818" v="39"/>
        <pc:sldMkLst>
          <pc:docMk/>
          <pc:sldMk cId="619431164" sldId="390"/>
        </pc:sldMkLst>
        <pc:spChg chg="del">
          <ac:chgData name="NIRMAL KHADKA" userId="4049f862447cf6be" providerId="Windows Live" clId="Web-{D512A7E7-CD1D-367D-3FDF-2C6B1441F7A2}" dt="2025-03-30T18:00:18.115" v="36"/>
          <ac:spMkLst>
            <pc:docMk/>
            <pc:sldMk cId="619431164" sldId="390"/>
            <ac:spMk id="12" creationId="{EADADB1A-ECCE-EC19-48E3-BDD0589A2A04}"/>
          </ac:spMkLst>
        </pc:spChg>
        <pc:spChg chg="del">
          <ac:chgData name="NIRMAL KHADKA" userId="4049f862447cf6be" providerId="Windows Live" clId="Web-{D512A7E7-CD1D-367D-3FDF-2C6B1441F7A2}" dt="2025-03-30T18:00:20.099" v="38"/>
          <ac:spMkLst>
            <pc:docMk/>
            <pc:sldMk cId="619431164" sldId="390"/>
            <ac:spMk id="15" creationId="{9EEF87CB-D1AE-65CE-7E64-B1879A0E05C4}"/>
          </ac:spMkLst>
        </pc:spChg>
        <pc:spChg chg="del mod">
          <ac:chgData name="NIRMAL KHADKA" userId="4049f862447cf6be" providerId="Windows Live" clId="Web-{D512A7E7-CD1D-367D-3FDF-2C6B1441F7A2}" dt="2025-03-30T18:00:20.068" v="37"/>
          <ac:spMkLst>
            <pc:docMk/>
            <pc:sldMk cId="619431164" sldId="390"/>
            <ac:spMk id="24" creationId="{CF664971-CEC9-3117-416D-5F08742B56B3}"/>
          </ac:spMkLst>
        </pc:spChg>
        <pc:spChg chg="del">
          <ac:chgData name="NIRMAL KHADKA" userId="4049f862447cf6be" providerId="Windows Live" clId="Web-{D512A7E7-CD1D-367D-3FDF-2C6B1441F7A2}" dt="2025-03-30T18:00:21.818" v="39"/>
          <ac:spMkLst>
            <pc:docMk/>
            <pc:sldMk cId="619431164" sldId="390"/>
            <ac:spMk id="27" creationId="{36D91DCF-97DD-E469-431E-32BDE8187C0B}"/>
          </ac:spMkLst>
        </pc:spChg>
      </pc:sldChg>
    </pc:docChg>
  </pc:docChgLst>
  <pc:docChgLst>
    <pc:chgData name="NIRMAL KHADKA" userId="4049f862447cf6be" providerId="Windows Live" clId="Web-{ACBF1ABA-6191-E34A-CD29-EFCE13F6498B}"/>
    <pc:docChg chg="delSld modSld">
      <pc:chgData name="NIRMAL KHADKA" userId="4049f862447cf6be" providerId="Windows Live" clId="Web-{ACBF1ABA-6191-E34A-CD29-EFCE13F6498B}" dt="2025-03-30T19:57:31.298" v="216" actId="1076"/>
      <pc:docMkLst>
        <pc:docMk/>
      </pc:docMkLst>
      <pc:sldChg chg="modSp addAnim delAnim modAnim">
        <pc:chgData name="NIRMAL KHADKA" userId="4049f862447cf6be" providerId="Windows Live" clId="Web-{ACBF1ABA-6191-E34A-CD29-EFCE13F6498B}" dt="2025-03-30T19:24:21.944" v="29"/>
        <pc:sldMkLst>
          <pc:docMk/>
          <pc:sldMk cId="954309360" sldId="266"/>
        </pc:sldMkLst>
        <pc:picChg chg="mod">
          <ac:chgData name="NIRMAL KHADKA" userId="4049f862447cf6be" providerId="Windows Live" clId="Web-{ACBF1ABA-6191-E34A-CD29-EFCE13F6498B}" dt="2025-03-30T19:20:42.982" v="10" actId="1076"/>
          <ac:picMkLst>
            <pc:docMk/>
            <pc:sldMk cId="954309360" sldId="266"/>
            <ac:picMk id="4" creationId="{0D45C591-DE7A-0C90-5BDD-74F8AAB4B662}"/>
          </ac:picMkLst>
        </pc:picChg>
      </pc:sldChg>
      <pc:sldChg chg="modSp modTransition">
        <pc:chgData name="NIRMAL KHADKA" userId="4049f862447cf6be" providerId="Windows Live" clId="Web-{ACBF1ABA-6191-E34A-CD29-EFCE13F6498B}" dt="2025-03-30T19:54:34.179" v="200"/>
        <pc:sldMkLst>
          <pc:docMk/>
          <pc:sldMk cId="1892366144" sldId="267"/>
        </pc:sldMkLst>
        <pc:spChg chg="mod">
          <ac:chgData name="NIRMAL KHADKA" userId="4049f862447cf6be" providerId="Windows Live" clId="Web-{ACBF1ABA-6191-E34A-CD29-EFCE13F6498B}" dt="2025-03-30T19:48:26.583" v="147" actId="20577"/>
          <ac:spMkLst>
            <pc:docMk/>
            <pc:sldMk cId="1892366144" sldId="267"/>
            <ac:spMk id="11" creationId="{35C14FDA-EB8B-DCCE-DF64-612EDC59AC3A}"/>
          </ac:spMkLst>
        </pc:spChg>
        <pc:spChg chg="mod">
          <ac:chgData name="NIRMAL KHADKA" userId="4049f862447cf6be" providerId="Windows Live" clId="Web-{ACBF1ABA-6191-E34A-CD29-EFCE13F6498B}" dt="2025-03-30T19:47:33.752" v="143" actId="20577"/>
          <ac:spMkLst>
            <pc:docMk/>
            <pc:sldMk cId="1892366144" sldId="267"/>
            <ac:spMk id="12" creationId="{3665B627-E558-AAAD-FDE2-D51285CB07EF}"/>
          </ac:spMkLst>
        </pc:spChg>
        <pc:picChg chg="mod">
          <ac:chgData name="NIRMAL KHADKA" userId="4049f862447cf6be" providerId="Windows Live" clId="Web-{ACBF1ABA-6191-E34A-CD29-EFCE13F6498B}" dt="2025-03-30T19:46:24.890" v="136"/>
          <ac:picMkLst>
            <pc:docMk/>
            <pc:sldMk cId="1892366144" sldId="267"/>
            <ac:picMk id="13" creationId="{78A78415-22DE-968D-30CE-764CB63301F3}"/>
          </ac:picMkLst>
        </pc:picChg>
      </pc:sldChg>
      <pc:sldChg chg="modSp modTransition">
        <pc:chgData name="NIRMAL KHADKA" userId="4049f862447cf6be" providerId="Windows Live" clId="Web-{ACBF1ABA-6191-E34A-CD29-EFCE13F6498B}" dt="2025-03-30T19:54:54.290" v="201"/>
        <pc:sldMkLst>
          <pc:docMk/>
          <pc:sldMk cId="48540289" sldId="281"/>
        </pc:sldMkLst>
        <pc:spChg chg="mod">
          <ac:chgData name="NIRMAL KHADKA" userId="4049f862447cf6be" providerId="Windows Live" clId="Web-{ACBF1ABA-6191-E34A-CD29-EFCE13F6498B}" dt="2025-03-30T19:23:38.552" v="27" actId="14100"/>
          <ac:spMkLst>
            <pc:docMk/>
            <pc:sldMk cId="48540289" sldId="281"/>
            <ac:spMk id="17" creationId="{30D36EE6-D139-45B1-94BF-F42F0FB23B15}"/>
          </ac:spMkLst>
        </pc:spChg>
      </pc:sldChg>
      <pc:sldChg chg="modSp">
        <pc:chgData name="NIRMAL KHADKA" userId="4049f862447cf6be" providerId="Windows Live" clId="Web-{ACBF1ABA-6191-E34A-CD29-EFCE13F6498B}" dt="2025-03-30T19:56:11.373" v="215" actId="20577"/>
        <pc:sldMkLst>
          <pc:docMk/>
          <pc:sldMk cId="278066080" sldId="282"/>
        </pc:sldMkLst>
        <pc:spChg chg="mod">
          <ac:chgData name="NIRMAL KHADKA" userId="4049f862447cf6be" providerId="Windows Live" clId="Web-{ACBF1ABA-6191-E34A-CD29-EFCE13F6498B}" dt="2025-03-30T19:56:11.373" v="215" actId="20577"/>
          <ac:spMkLst>
            <pc:docMk/>
            <pc:sldMk cId="278066080" sldId="282"/>
            <ac:spMk id="7" creationId="{4EFEC21C-C7D9-4830-A0E2-7F4CF19F825C}"/>
          </ac:spMkLst>
        </pc:spChg>
      </pc:sldChg>
      <pc:sldChg chg="modTransition">
        <pc:chgData name="NIRMAL KHADKA" userId="4049f862447cf6be" providerId="Windows Live" clId="Web-{ACBF1ABA-6191-E34A-CD29-EFCE13F6498B}" dt="2025-03-30T19:54:30.570" v="199"/>
        <pc:sldMkLst>
          <pc:docMk/>
          <pc:sldMk cId="3983335485" sldId="310"/>
        </pc:sldMkLst>
      </pc:sldChg>
      <pc:sldChg chg="del">
        <pc:chgData name="NIRMAL KHADKA" userId="4049f862447cf6be" providerId="Windows Live" clId="Web-{ACBF1ABA-6191-E34A-CD29-EFCE13F6498B}" dt="2025-03-30T19:18:39.211" v="7"/>
        <pc:sldMkLst>
          <pc:docMk/>
          <pc:sldMk cId="647333521" sldId="319"/>
        </pc:sldMkLst>
      </pc:sldChg>
      <pc:sldChg chg="addSp delSp modSp modTransition addAnim delAnim modAnim">
        <pc:chgData name="NIRMAL KHADKA" userId="4049f862447cf6be" providerId="Windows Live" clId="Web-{ACBF1ABA-6191-E34A-CD29-EFCE13F6498B}" dt="2025-03-30T19:53:55.693" v="197"/>
        <pc:sldMkLst>
          <pc:docMk/>
          <pc:sldMk cId="3540792822" sldId="350"/>
        </pc:sldMkLst>
        <pc:spChg chg="del mod">
          <ac:chgData name="NIRMAL KHADKA" userId="4049f862447cf6be" providerId="Windows Live" clId="Web-{ACBF1ABA-6191-E34A-CD29-EFCE13F6498B}" dt="2025-03-30T19:37:00.393" v="73"/>
          <ac:spMkLst>
            <pc:docMk/>
            <pc:sldMk cId="3540792822" sldId="350"/>
            <ac:spMk id="2" creationId="{25083F0D-FCE0-CA45-C439-3C4FE61C1A84}"/>
          </ac:spMkLst>
        </pc:spChg>
        <pc:spChg chg="add mod">
          <ac:chgData name="NIRMAL KHADKA" userId="4049f862447cf6be" providerId="Windows Live" clId="Web-{ACBF1ABA-6191-E34A-CD29-EFCE13F6498B}" dt="2025-03-30T19:45:13.278" v="127" actId="20577"/>
          <ac:spMkLst>
            <pc:docMk/>
            <pc:sldMk cId="3540792822" sldId="350"/>
            <ac:spMk id="6" creationId="{8CCA55DB-F45F-F763-D788-10CC5FD110E6}"/>
          </ac:spMkLst>
        </pc:spChg>
        <pc:spChg chg="add mod">
          <ac:chgData name="NIRMAL KHADKA" userId="4049f862447cf6be" providerId="Windows Live" clId="Web-{ACBF1ABA-6191-E34A-CD29-EFCE13F6498B}" dt="2025-03-30T19:43:33.676" v="120" actId="1076"/>
          <ac:spMkLst>
            <pc:docMk/>
            <pc:sldMk cId="3540792822" sldId="350"/>
            <ac:spMk id="8" creationId="{C91FDC78-1A36-21AB-D7CD-6991E8C834C3}"/>
          </ac:spMkLst>
        </pc:spChg>
        <pc:picChg chg="add del mod">
          <ac:chgData name="NIRMAL KHADKA" userId="4049f862447cf6be" providerId="Windows Live" clId="Web-{ACBF1ABA-6191-E34A-CD29-EFCE13F6498B}" dt="2025-03-30T19:33:36.017" v="64"/>
          <ac:picMkLst>
            <pc:docMk/>
            <pc:sldMk cId="3540792822" sldId="350"/>
            <ac:picMk id="5" creationId="{2956D3E4-B73C-444E-E923-70418FB47A38}"/>
          </ac:picMkLst>
        </pc:picChg>
        <pc:picChg chg="mod">
          <ac:chgData name="NIRMAL KHADKA" userId="4049f862447cf6be" providerId="Windows Live" clId="Web-{ACBF1ABA-6191-E34A-CD29-EFCE13F6498B}" dt="2025-03-30T19:43:28.644" v="119" actId="1076"/>
          <ac:picMkLst>
            <pc:docMk/>
            <pc:sldMk cId="3540792822" sldId="350"/>
            <ac:picMk id="9" creationId="{20F73F89-7B07-42E7-868F-7E681662878A}"/>
          </ac:picMkLst>
        </pc:picChg>
      </pc:sldChg>
      <pc:sldChg chg="del">
        <pc:chgData name="NIRMAL KHADKA" userId="4049f862447cf6be" providerId="Windows Live" clId="Web-{ACBF1ABA-6191-E34A-CD29-EFCE13F6498B}" dt="2025-03-30T19:18:40.820" v="8"/>
        <pc:sldMkLst>
          <pc:docMk/>
          <pc:sldMk cId="579066843" sldId="377"/>
        </pc:sldMkLst>
      </pc:sldChg>
      <pc:sldChg chg="modSp">
        <pc:chgData name="NIRMAL KHADKA" userId="4049f862447cf6be" providerId="Windows Live" clId="Web-{ACBF1ABA-6191-E34A-CD29-EFCE13F6498B}" dt="2025-03-30T19:49:03.118" v="149" actId="20577"/>
        <pc:sldMkLst>
          <pc:docMk/>
          <pc:sldMk cId="2090905965" sldId="385"/>
        </pc:sldMkLst>
        <pc:spChg chg="mod">
          <ac:chgData name="NIRMAL KHADKA" userId="4049f862447cf6be" providerId="Windows Live" clId="Web-{ACBF1ABA-6191-E34A-CD29-EFCE13F6498B}" dt="2025-03-30T19:48:56.915" v="148" actId="20577"/>
          <ac:spMkLst>
            <pc:docMk/>
            <pc:sldMk cId="2090905965" sldId="385"/>
            <ac:spMk id="6" creationId="{5FD1FD31-F6E5-76A1-3297-E19CB2C8C19E}"/>
          </ac:spMkLst>
        </pc:spChg>
        <pc:spChg chg="mod">
          <ac:chgData name="NIRMAL KHADKA" userId="4049f862447cf6be" providerId="Windows Live" clId="Web-{ACBF1ABA-6191-E34A-CD29-EFCE13F6498B}" dt="2025-03-30T19:49:03.118" v="149" actId="20577"/>
          <ac:spMkLst>
            <pc:docMk/>
            <pc:sldMk cId="2090905965" sldId="385"/>
            <ac:spMk id="8" creationId="{F863E68F-5AEE-6088-53C0-B72992F8C2BC}"/>
          </ac:spMkLst>
        </pc:spChg>
      </pc:sldChg>
      <pc:sldChg chg="addSp delSp modSp">
        <pc:chgData name="NIRMAL KHADKA" userId="4049f862447cf6be" providerId="Windows Live" clId="Web-{ACBF1ABA-6191-E34A-CD29-EFCE13F6498B}" dt="2025-03-30T19:57:31.298" v="216" actId="1076"/>
        <pc:sldMkLst>
          <pc:docMk/>
          <pc:sldMk cId="2623337503" sldId="386"/>
        </pc:sldMkLst>
        <pc:spChg chg="add del mod">
          <ac:chgData name="NIRMAL KHADKA" userId="4049f862447cf6be" providerId="Windows Live" clId="Web-{ACBF1ABA-6191-E34A-CD29-EFCE13F6498B}" dt="2025-03-30T19:51:44.031" v="172" actId="1076"/>
          <ac:spMkLst>
            <pc:docMk/>
            <pc:sldMk cId="2623337503" sldId="386"/>
            <ac:spMk id="7" creationId="{F3DECEBA-9E5A-5C9A-F155-76383F912C25}"/>
          </ac:spMkLst>
        </pc:spChg>
        <pc:picChg chg="add mod">
          <ac:chgData name="NIRMAL KHADKA" userId="4049f862447cf6be" providerId="Windows Live" clId="Web-{ACBF1ABA-6191-E34A-CD29-EFCE13F6498B}" dt="2025-03-30T19:57:31.298" v="216" actId="1076"/>
          <ac:picMkLst>
            <pc:docMk/>
            <pc:sldMk cId="2623337503" sldId="386"/>
            <ac:picMk id="3" creationId="{23E084A6-499C-29AB-B985-005C415CC0F9}"/>
          </ac:picMkLst>
        </pc:picChg>
      </pc:sldChg>
      <pc:sldChg chg="addSp delSp">
        <pc:chgData name="NIRMAL KHADKA" userId="4049f862447cf6be" providerId="Windows Live" clId="Web-{ACBF1ABA-6191-E34A-CD29-EFCE13F6498B}" dt="2025-03-30T19:51:59.251" v="175"/>
        <pc:sldMkLst>
          <pc:docMk/>
          <pc:sldMk cId="550114920" sldId="387"/>
        </pc:sldMkLst>
        <pc:spChg chg="add">
          <ac:chgData name="NIRMAL KHADKA" userId="4049f862447cf6be" providerId="Windows Live" clId="Web-{ACBF1ABA-6191-E34A-CD29-EFCE13F6498B}" dt="2025-03-30T19:51:59.251" v="174"/>
          <ac:spMkLst>
            <pc:docMk/>
            <pc:sldMk cId="550114920" sldId="387"/>
            <ac:spMk id="3" creationId="{EB228BC1-4BDE-41F9-F665-3C3601409CDF}"/>
          </ac:spMkLst>
        </pc:spChg>
        <pc:spChg chg="del">
          <ac:chgData name="NIRMAL KHADKA" userId="4049f862447cf6be" providerId="Windows Live" clId="Web-{ACBF1ABA-6191-E34A-CD29-EFCE13F6498B}" dt="2025-03-30T19:51:58.719" v="173"/>
          <ac:spMkLst>
            <pc:docMk/>
            <pc:sldMk cId="550114920" sldId="387"/>
            <ac:spMk id="7" creationId="{82D50C02-F655-2429-8DF3-8FC6C7539007}"/>
          </ac:spMkLst>
        </pc:spChg>
        <pc:picChg chg="add">
          <ac:chgData name="NIRMAL KHADKA" userId="4049f862447cf6be" providerId="Windows Live" clId="Web-{ACBF1ABA-6191-E34A-CD29-EFCE13F6498B}" dt="2025-03-30T19:51:59.251" v="175"/>
          <ac:picMkLst>
            <pc:docMk/>
            <pc:sldMk cId="550114920" sldId="387"/>
            <ac:picMk id="5" creationId="{B8D28CF5-9B8F-F390-61E7-E75F21478760}"/>
          </ac:picMkLst>
        </pc:picChg>
      </pc:sldChg>
      <pc:sldChg chg="addSp delSp modSp">
        <pc:chgData name="NIRMAL KHADKA" userId="4049f862447cf6be" providerId="Windows Live" clId="Web-{ACBF1ABA-6191-E34A-CD29-EFCE13F6498B}" dt="2025-03-30T19:52:50.331" v="185" actId="1076"/>
        <pc:sldMkLst>
          <pc:docMk/>
          <pc:sldMk cId="1061131955" sldId="389"/>
        </pc:sldMkLst>
        <pc:spChg chg="del mod">
          <ac:chgData name="NIRMAL KHADKA" userId="4049f862447cf6be" providerId="Windows Live" clId="Web-{ACBF1ABA-6191-E34A-CD29-EFCE13F6498B}" dt="2025-03-30T19:52:36.112" v="181"/>
          <ac:spMkLst>
            <pc:docMk/>
            <pc:sldMk cId="1061131955" sldId="389"/>
            <ac:spMk id="3" creationId="{790F05DC-4071-9FAE-E7B9-B701AB0403F2}"/>
          </ac:spMkLst>
        </pc:spChg>
        <pc:spChg chg="add mod">
          <ac:chgData name="NIRMAL KHADKA" userId="4049f862447cf6be" providerId="Windows Live" clId="Web-{ACBF1ABA-6191-E34A-CD29-EFCE13F6498B}" dt="2025-03-30T19:52:50.331" v="185" actId="1076"/>
          <ac:spMkLst>
            <pc:docMk/>
            <pc:sldMk cId="1061131955" sldId="389"/>
            <ac:spMk id="6" creationId="{9645DC2D-2973-7EDE-E3FD-5F2C1A5B4A44}"/>
          </ac:spMkLst>
        </pc:spChg>
        <pc:picChg chg="add">
          <ac:chgData name="NIRMAL KHADKA" userId="4049f862447cf6be" providerId="Windows Live" clId="Web-{ACBF1ABA-6191-E34A-CD29-EFCE13F6498B}" dt="2025-03-30T19:52:21.720" v="178"/>
          <ac:picMkLst>
            <pc:docMk/>
            <pc:sldMk cId="1061131955" sldId="389"/>
            <ac:picMk id="10" creationId="{98F4BAFE-D9E8-78D7-B6E0-C17358AA0CEF}"/>
          </ac:picMkLst>
        </pc:picChg>
      </pc:sldChg>
      <pc:sldChg chg="addSp delSp modSp delAnim">
        <pc:chgData name="NIRMAL KHADKA" userId="4049f862447cf6be" providerId="Windows Live" clId="Web-{ACBF1ABA-6191-E34A-CD29-EFCE13F6498B}" dt="2025-03-30T19:53:25.301" v="196" actId="20577"/>
        <pc:sldMkLst>
          <pc:docMk/>
          <pc:sldMk cId="619431164" sldId="390"/>
        </pc:sldMkLst>
        <pc:spChg chg="add del mod">
          <ac:chgData name="NIRMAL KHADKA" userId="4049f862447cf6be" providerId="Windows Live" clId="Web-{ACBF1ABA-6191-E34A-CD29-EFCE13F6498B}" dt="2025-03-30T19:53:01.925" v="187"/>
          <ac:spMkLst>
            <pc:docMk/>
            <pc:sldMk cId="619431164" sldId="390"/>
            <ac:spMk id="2" creationId="{527F1FBD-EC39-61AA-9A04-BAF74BA7717E}"/>
          </ac:spMkLst>
        </pc:spChg>
        <pc:spChg chg="del mod">
          <ac:chgData name="NIRMAL KHADKA" userId="4049f862447cf6be" providerId="Windows Live" clId="Web-{ACBF1ABA-6191-E34A-CD29-EFCE13F6498B}" dt="2025-03-30T19:31:27.793" v="47"/>
          <ac:spMkLst>
            <pc:docMk/>
            <pc:sldMk cId="619431164" sldId="390"/>
            <ac:spMk id="4" creationId="{7E9277D3-FE9A-4CB3-0CF5-785DAD1A9412}"/>
          </ac:spMkLst>
        </pc:spChg>
        <pc:spChg chg="add mod">
          <ac:chgData name="NIRMAL KHADKA" userId="4049f862447cf6be" providerId="Windows Live" clId="Web-{ACBF1ABA-6191-E34A-CD29-EFCE13F6498B}" dt="2025-03-30T19:53:25.301" v="196" actId="20577"/>
          <ac:spMkLst>
            <pc:docMk/>
            <pc:sldMk cId="619431164" sldId="390"/>
            <ac:spMk id="5" creationId="{D9447AF0-F9FA-D2E7-504B-D530041068CE}"/>
          </ac:spMkLst>
        </pc:spChg>
        <pc:spChg chg="del">
          <ac:chgData name="NIRMAL KHADKA" userId="4049f862447cf6be" providerId="Windows Live" clId="Web-{ACBF1ABA-6191-E34A-CD29-EFCE13F6498B}" dt="2025-03-30T19:30:44.104" v="34"/>
          <ac:spMkLst>
            <pc:docMk/>
            <pc:sldMk cId="619431164" sldId="390"/>
            <ac:spMk id="7" creationId="{2830724D-7540-A8EB-7A24-CAC277578C49}"/>
          </ac:spMkLst>
        </pc:spChg>
        <pc:spChg chg="mod">
          <ac:chgData name="NIRMAL KHADKA" userId="4049f862447cf6be" providerId="Windows Live" clId="Web-{ACBF1ABA-6191-E34A-CD29-EFCE13F6498B}" dt="2025-03-30T19:32:17.483" v="61" actId="1076"/>
          <ac:spMkLst>
            <pc:docMk/>
            <pc:sldMk cId="619431164" sldId="390"/>
            <ac:spMk id="21" creationId="{158E56C4-E0EC-7027-B02A-067EC2E73FE0}"/>
          </ac:spMkLst>
        </pc:spChg>
        <pc:picChg chg="add">
          <ac:chgData name="NIRMAL KHADKA" userId="4049f862447cf6be" providerId="Windows Live" clId="Web-{ACBF1ABA-6191-E34A-CD29-EFCE13F6498B}" dt="2025-03-30T19:53:06.519" v="189"/>
          <ac:picMkLst>
            <pc:docMk/>
            <pc:sldMk cId="619431164" sldId="390"/>
            <ac:picMk id="8" creationId="{EE1EE921-C8E1-ABAB-5698-0C852775CC5C}"/>
          </ac:picMkLst>
        </pc:picChg>
      </pc:sldChg>
      <pc:sldChg chg="addSp delSp modSp">
        <pc:chgData name="NIRMAL KHADKA" userId="4049f862447cf6be" providerId="Windows Live" clId="Web-{ACBF1ABA-6191-E34A-CD29-EFCE13F6498B}" dt="2025-03-30T19:56:02.700" v="214" actId="1076"/>
        <pc:sldMkLst>
          <pc:docMk/>
          <pc:sldMk cId="441851151" sldId="391"/>
        </pc:sldMkLst>
        <pc:spChg chg="add mod">
          <ac:chgData name="NIRMAL KHADKA" userId="4049f862447cf6be" providerId="Windows Live" clId="Web-{ACBF1ABA-6191-E34A-CD29-EFCE13F6498B}" dt="2025-03-30T19:56:02.700" v="214" actId="1076"/>
          <ac:spMkLst>
            <pc:docMk/>
            <pc:sldMk cId="441851151" sldId="391"/>
            <ac:spMk id="3" creationId="{BB857FD8-16BE-E05E-0CB3-FFDE47DCB979}"/>
          </ac:spMkLst>
        </pc:spChg>
        <pc:spChg chg="del mod">
          <ac:chgData name="NIRMAL KHADKA" userId="4049f862447cf6be" providerId="Windows Live" clId="Web-{ACBF1ABA-6191-E34A-CD29-EFCE13F6498B}" dt="2025-03-30T19:55:30.121" v="205"/>
          <ac:spMkLst>
            <pc:docMk/>
            <pc:sldMk cId="441851151" sldId="391"/>
            <ac:spMk id="7" creationId="{E18B6DAA-9F46-DA85-0BBD-B6226A64C657}"/>
          </ac:spMkLst>
        </pc:spChg>
        <pc:spChg chg="add del mod">
          <ac:chgData name="NIRMAL KHADKA" userId="4049f862447cf6be" providerId="Windows Live" clId="Web-{ACBF1ABA-6191-E34A-CD29-EFCE13F6498B}" dt="2025-03-30T19:55:34.105" v="207"/>
          <ac:spMkLst>
            <pc:docMk/>
            <pc:sldMk cId="441851151" sldId="391"/>
            <ac:spMk id="8" creationId="{BB26204F-20FC-3518-DD88-2B69F02F711B}"/>
          </ac:spMkLst>
        </pc:spChg>
        <pc:picChg chg="add del">
          <ac:chgData name="NIRMAL KHADKA" userId="4049f862447cf6be" providerId="Windows Live" clId="Web-{ACBF1ABA-6191-E34A-CD29-EFCE13F6498B}" dt="2025-03-30T19:55:47.325" v="211"/>
          <ac:picMkLst>
            <pc:docMk/>
            <pc:sldMk cId="441851151" sldId="391"/>
            <ac:picMk id="5" creationId="{E473BF27-D788-F3DC-83E8-CE43C2B84FDA}"/>
          </ac:picMkLst>
        </pc:picChg>
        <pc:picChg chg="mod">
          <ac:chgData name="NIRMAL KHADKA" userId="4049f862447cf6be" providerId="Windows Live" clId="Web-{ACBF1ABA-6191-E34A-CD29-EFCE13F6498B}" dt="2025-03-30T19:28:25.614" v="30"/>
          <ac:picMkLst>
            <pc:docMk/>
            <pc:sldMk cId="441851151" sldId="391"/>
            <ac:picMk id="12" creationId="{962BE0D6-7A38-D3AE-A096-F9C3821E1507}"/>
          </ac:picMkLst>
        </pc:picChg>
        <pc:picChg chg="mod">
          <ac:chgData name="NIRMAL KHADKA" userId="4049f862447cf6be" providerId="Windows Live" clId="Web-{ACBF1ABA-6191-E34A-CD29-EFCE13F6498B}" dt="2025-03-30T19:28:56.896" v="31"/>
          <ac:picMkLst>
            <pc:docMk/>
            <pc:sldMk cId="441851151" sldId="391"/>
            <ac:picMk id="18" creationId="{C6009491-CA3B-E9D0-DF22-8B0B35E88C92}"/>
          </ac:picMkLst>
        </pc:picChg>
        <pc:picChg chg="mod">
          <ac:chgData name="NIRMAL KHADKA" userId="4049f862447cf6be" providerId="Windows Live" clId="Web-{ACBF1ABA-6191-E34A-CD29-EFCE13F6498B}" dt="2025-03-30T19:30:13.853" v="32"/>
          <ac:picMkLst>
            <pc:docMk/>
            <pc:sldMk cId="441851151" sldId="391"/>
            <ac:picMk id="20" creationId="{81118F00-60B7-680B-9BAF-D71939D1070D}"/>
          </ac:picMkLst>
        </pc:picChg>
      </pc:sldChg>
      <pc:sldChg chg="modSp addAnim modAnim">
        <pc:chgData name="NIRMAL KHADKA" userId="4049f862447cf6be" providerId="Windows Live" clId="Web-{ACBF1ABA-6191-E34A-CD29-EFCE13F6498B}" dt="2025-03-30T19:30:36.619" v="33" actId="1076"/>
        <pc:sldMkLst>
          <pc:docMk/>
          <pc:sldMk cId="2982184159" sldId="392"/>
        </pc:sldMkLst>
        <pc:spChg chg="mod">
          <ac:chgData name="NIRMAL KHADKA" userId="4049f862447cf6be" providerId="Windows Live" clId="Web-{ACBF1ABA-6191-E34A-CD29-EFCE13F6498B}" dt="2025-03-30T19:18:25.632" v="6" actId="20577"/>
          <ac:spMkLst>
            <pc:docMk/>
            <pc:sldMk cId="2982184159" sldId="392"/>
            <ac:spMk id="2" creationId="{65A640B9-7DCC-13B8-C9A4-754B2720D5A0}"/>
          </ac:spMkLst>
        </pc:spChg>
        <pc:picChg chg="mod">
          <ac:chgData name="NIRMAL KHADKA" userId="4049f862447cf6be" providerId="Windows Live" clId="Web-{ACBF1ABA-6191-E34A-CD29-EFCE13F6498B}" dt="2025-03-30T19:30:36.619" v="33" actId="1076"/>
          <ac:picMkLst>
            <pc:docMk/>
            <pc:sldMk cId="2982184159" sldId="392"/>
            <ac:picMk id="14" creationId="{B0117AB2-26B0-DDE8-68AC-CEF1F9A740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209C3-E891-416A-8504-8C3EE0B8EF9A}" type="datetimeFigureOut"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C81A8-9E43-45B2-929E-70B402E967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pn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05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88113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1708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83016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987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45750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2444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34142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2058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41582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40101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AF8DFC-60E4-4F5D-A33F-49A25238FB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688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22359B3-C7FB-4EB5-9738-D96A5AC872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4000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67F20E4-8402-403E-8807-05F614DF65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1312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6CC72A1-C97B-4B89-98C9-A100E0DB2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8624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30E0409-8206-4D34-B62A-FEFB1D717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126" y="4451350"/>
            <a:ext cx="10711543" cy="1846813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77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0483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278730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43334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825" y="0"/>
            <a:ext cx="6353175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91122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5851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2120"/>
      </p:ext>
    </p:extLst>
  </p:cSld>
  <p:clrMapOvr>
    <a:masterClrMapping/>
  </p:clrMapOvr>
  <p:transition spd="slow"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595179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798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59024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5278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113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372376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8565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01597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5504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1746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9419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83789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5757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1759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2271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4126" y="200025"/>
            <a:ext cx="5982574" cy="64579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939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522208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90560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60575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2016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44810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6951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1750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788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863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4126" y="200025"/>
            <a:ext cx="5982574" cy="64579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472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01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355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075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996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429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740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7C7-55FB-4A43-9761-238973453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004F2-5602-4DD8-B5AA-CE113BF8F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1D7F-6984-4CD3-A930-7DD04E59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AF8D-24C1-4366-8AF7-27F73C3E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05AC-28B5-4D45-9759-AF7B4C73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462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596-30F3-4E21-8BB8-3B2F683D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AA57-607E-462A-B0C1-6B4DBDC7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4008F-16E1-4DA0-9F9C-FFA7A6FD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3D26C-6899-4EBE-8A03-9C7A236A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6CEA-896C-4DDE-A426-903C0EDA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69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FDCA-B94F-4AE6-8638-8138A3E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980B-78F4-4870-82DE-B43AAEE7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8910-0C63-4EC6-8F31-3EB9D05C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206B-957C-4130-A668-2629A0DF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3EB-A37B-4EB2-9162-FDC1556C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776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03D-F80D-43A0-9B3B-B4F9D790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6AA0-7765-4213-86F7-3CD5AE23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10CB-91FC-4A86-99F3-B239C9D3B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3B03-481C-4569-B0F9-78C17E8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B7D1-B88E-4344-A407-5C34FCFA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397EF-6914-4010-BB58-026D905F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9AF-7D9A-42B1-98EF-C0E9E208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F1C4-1025-47D0-8149-E1F3E911A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F13A-A2B8-4917-BD16-3C39AB60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D0944-444A-4268-9E28-CB4C37A05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B57C8-C652-406B-95C2-DF4227A6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A77FD-2BFE-4065-AFD4-D92603B8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832AA-DA04-40F9-AFED-462F8218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3CE15-96EA-449E-933E-50D0BE61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486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F34F-EAF1-43BE-99BE-0DC942A2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5C0D0-367C-4C4E-813F-95F46DD9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0417-2C2F-4DA9-B905-37EEE88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5A667-2A5E-4C11-A908-6653E073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910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E4185-4DE1-43BF-99A2-CB730710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74E70-2215-4620-96B3-C7BA8441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375C-85AF-4CE8-B159-F58A520A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99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4807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4BB-FE15-41AD-A230-5B2972E4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404-1A80-47CF-91D4-54E3019C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EF29-6456-4A67-A464-533FC8CD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11871-0802-4C86-8144-88EF8BF0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384FC-F90E-4697-B746-C1A2A95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F77D7-F131-4397-8AC6-73F002A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797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F6B0-D698-48ED-A92F-1648CFD0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2F22D-4A7E-4DB9-9BAB-E9EAEE1BD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9B6C7-7A46-4598-B35C-7A411CCF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4A168-085A-4EBD-B930-E8429A42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A5EB4-E43D-47B0-B783-1FE1ECE2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67C38-AE8D-49C9-A775-094699AE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1538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901C-C732-49C8-8A19-3D33303E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06E1C-BF2D-4FF2-AD25-C8D461FED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6120-48A3-45ED-878A-1B7100F69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E2C1-C8EF-47EF-AAB4-55521E2B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F9FD-EB59-479C-8A11-3950E34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5550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14D21-4EF9-4232-913B-90BED2EDA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021D0-07C6-47D0-BED4-A66987E3C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4F5D-10B1-471C-B092-62DD99F2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26FE9-D285-4726-88C6-9347D0BC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948A2-238D-447A-A4F0-3BCBA75D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6534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237" y="1111250"/>
            <a:ext cx="2168525" cy="2168525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0042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837" y="1585912"/>
            <a:ext cx="3686175" cy="3686175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014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0715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70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021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851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3679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2346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1031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3946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9192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6852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909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2679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AF8DFC-60E4-4F5D-A33F-49A25238FB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6688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222359B3-C7FB-4EB5-9738-D96A5AC872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4000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267F20E4-8402-403E-8807-05F614DF654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1312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46CC72A1-C97B-4B89-98C9-A100E0DB21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8624" y="1125000"/>
            <a:ext cx="2449513" cy="2447925"/>
          </a:xfrm>
          <a:prstGeom prst="flowChartConnector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30E0409-8206-4D34-B62A-FEFB1D717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126" y="4451350"/>
            <a:ext cx="10711543" cy="1846813"/>
          </a:xfrm>
        </p:spPr>
        <p:txBody>
          <a:bodyPr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564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74320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61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31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825" y="0"/>
            <a:ext cx="6353175" cy="6858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7435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4936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15361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146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4003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7524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5083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83016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2409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08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9200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1856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9947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80664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68869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9753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95841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44066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3539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4126" y="200025"/>
            <a:ext cx="5982574" cy="64579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31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272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2799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6405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75325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777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840" y="1842453"/>
            <a:ext cx="2704724" cy="3173099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A1D00-480C-4347-90AF-6090D8B1F9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4372" y="1842449"/>
            <a:ext cx="2704724" cy="31730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FFEB98F-B927-428F-8B06-3A6173D137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904" y="1842450"/>
            <a:ext cx="2704724" cy="31730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B2D08DBC-A9FE-4091-B208-FEA898F8F7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1436" y="1842451"/>
            <a:ext cx="2704724" cy="3173099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6678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1306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0590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06600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6DD91-BF0E-4564-A729-1B75F9B0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C8EB8-79DC-4105-BF59-59E1F8E32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03A96-E364-4A11-9EDF-8857088CF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501C0-5D7A-4501-8656-70FBDB16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5BBD1-8648-43B5-B582-0604EE209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05179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417BC-5BB9-4C29-AD8D-32C158AF9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2FEC-A951-4D8C-AE1E-BDE3AE530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B5435-6C7C-4885-B164-B5E9E804C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00756-433C-46D9-8C2D-ABFAF158C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21F95-C869-4F40-B469-F59CBA63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F97EE-654E-476B-BA32-B04913E8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650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D946-156E-4741-B1B5-C870A3650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6D166-3A84-4249-B569-C14800F5DE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D5C8B-E363-4B6A-AA6F-54E752E9C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A102-3BAC-4229-8D84-66D360668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032A6-6F88-415E-AF1D-505D90B1B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87F4D5-422E-4B1D-B531-F7E8D741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B1A9B-0C21-4A86-BB73-50295391F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8CCD9C-EA1C-4B74-A4CF-C03C0F2D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10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331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9C07-69B5-42AC-9BD3-F041AFD96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2C421-DB49-41A0-BEC2-E20587B4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3AF6C-0534-49FA-9FE3-FB62B7B8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2EB39-2555-4D91-963B-B6F9EDCC3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8707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04B59-D775-41B3-96BE-77A9A722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27223-0CBF-4D78-B269-7D19C89F1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0B591-9DC3-4C78-89D6-AA2F219A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5837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D78D-5886-4A5B-B5C5-4E86C129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72C43-D5FB-41FF-8D32-FA5350D9D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312A0-776B-4FF4-99C3-113836D8D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42DB2-8068-4BCD-B7A4-9B648E6BB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D6FA9-D37A-40D2-B998-DD4E6FDFC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9CC58-0C39-4E2D-99A7-461A4F5F3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1229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10086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617F-13BE-4DDD-82E7-B43FC69B5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0F8A-3533-4E37-9A79-95E8FCE90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21CF7-ACB2-4ECC-94DE-99FA6094E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63F7-37C5-4E00-86A1-A0C2EA80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A13C3-A0F5-4FA9-A7A4-991B61E9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2247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06E1C-47A2-4853-AF3D-2067E56DB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B5A07-2163-446B-A8CB-7EDB38E395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9175-8A54-457F-8D10-9A959C1C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F9068-8F8E-40D6-98FD-A1D7A8CB8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08658-4C7F-400C-BAFB-343826DF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7837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DC0AA-D783-4E46-9EE1-0F2A10ACEE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66D672E-4A67-48E6-84B8-7DB399CC8C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29000"/>
            <a:ext cx="6096000" cy="3429000"/>
          </a:xfrm>
        </p:spPr>
        <p:txBody>
          <a:bodyPr/>
          <a:lstStyle>
            <a:lvl1pPr marL="0" indent="0" algn="l">
              <a:buFontTx/>
              <a:buNone/>
              <a:defRPr/>
            </a:lvl1pPr>
            <a:lvl3pPr marL="914400" indent="0" algn="l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   Click to edit Master text styles</a:t>
            </a:r>
          </a:p>
          <a:p>
            <a:pPr lvl="2"/>
            <a:br>
              <a:rPr lang="en-US" dirty="0"/>
            </a:b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858286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44000" y="2277000"/>
            <a:ext cx="3383987" cy="3383987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000" y="765000"/>
            <a:ext cx="4464000" cy="108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9A73B-3708-473E-8E2B-ECCF8848C1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8000" y="2398875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32F7AF3-BF1D-46F2-83CC-0B8AA1CFA3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8000" y="2896425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9A0BA3A-99BA-4230-BCBC-B27470FB13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000" y="5942837"/>
            <a:ext cx="3383987" cy="3003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08000" y="3939450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8E74961-8A41-4213-8BFA-7E12946BA70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08000" y="4437000"/>
            <a:ext cx="5616575" cy="720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644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13444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845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BEDA0-5F22-47D2-A13D-06400971E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FEA482-AC92-4F5F-9BEE-6DCA19B51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442AB-5529-46E0-A77E-6ABDD21D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62EB8-0E6C-498B-80EE-84573F7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EFA47-BC41-40A3-8C23-602A6F2F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4C5F5-8647-46E0-BDA2-3939B66C9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6724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1647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4126" y="200025"/>
            <a:ext cx="5982574" cy="64579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767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7020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161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4089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1658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010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2220"/>
      </p:ext>
    </p:extLst>
  </p:cSld>
  <p:clrMapOvr>
    <a:masterClrMapping/>
  </p:clrMapOvr>
  <p:transition spd="slow"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BAE24-6A49-45EA-9566-9C38D6426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18F6-3ED1-4049-8A70-73AA9E11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FD06-0728-489C-9309-8E5885E7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A6248-6DE7-48EF-84CE-E9311D63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F6AC7-322C-4B78-A77F-9FC20C19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8230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5FBA-3A5D-4E32-AA43-25E112B8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829EB-E409-4770-B2DC-095C9983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FECB4-E413-4F5F-AC16-F300D491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7514-920D-4587-ADD2-7862BB817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27FB-334B-4BE5-8697-2687CF8E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024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17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00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15D1D-681D-412D-AD69-AB6DE773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1BB5-8ABE-4170-B031-CE02CF1C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062E-51BB-47E5-BBEF-41E0B9332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740D-5C2A-4F1D-B82A-9ABAE18340D9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4441-3C96-4292-9150-732567C2C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0AD2-9217-4DBC-AC51-2ED348AE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48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325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201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7" r:id="rId22"/>
    <p:sldLayoutId id="214748373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91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9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340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80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EAAFE-E41F-4F8F-BFC4-0475F472A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F5BE0-FC90-4C1E-B9A5-5E83ACF42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9EEAC-6A17-46A1-A05D-BBD753001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550B-1DC0-4700-857F-4427C3D6A02A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27D57-4815-4184-886F-BF8C51F20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17FCB-3B73-4584-A06C-ED46C502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8759-2E07-4507-9B53-894437B8F4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1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sv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BEEE-F504-A3F0-D42E-BD0A8854D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513378-FD11-C1FF-12E9-A3609561B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67" y="5920690"/>
            <a:ext cx="1989302" cy="9286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78EF77C-8B73-652A-244E-CE024F0BA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208" y="3271345"/>
            <a:ext cx="3599793" cy="35997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F20210-EBD6-7A84-899B-1E915ACF1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13139" y="-985345"/>
            <a:ext cx="7882758" cy="7843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2D1864C-6A49-146F-3927-D035D5B64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505294" y="-32844"/>
            <a:ext cx="2653863" cy="27064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7BFD412-B63D-0E05-91D4-D515076185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173" y="223346"/>
            <a:ext cx="2667001" cy="258817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42549ED-9264-EEA1-D6CA-D1FCB39A26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7312" y="2815731"/>
            <a:ext cx="4834758" cy="475593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C303E5-8BE7-F335-C4FA-716D0BF0CA3E}"/>
              </a:ext>
            </a:extLst>
          </p:cNvPr>
          <p:cNvGrpSpPr/>
          <p:nvPr/>
        </p:nvGrpSpPr>
        <p:grpSpPr>
          <a:xfrm>
            <a:off x="2192052" y="-1019305"/>
            <a:ext cx="9181429" cy="4661239"/>
            <a:chOff x="4303986" y="-567559"/>
            <a:chExt cx="9965293" cy="5265683"/>
          </a:xfrm>
        </p:grpSpPr>
        <p:pic>
          <p:nvPicPr>
            <p:cNvPr id="13" name="Graphic 12" descr="A brushstroke">
              <a:extLst>
                <a:ext uri="{FF2B5EF4-FFF2-40B4-BE49-F238E27FC236}">
                  <a16:creationId xmlns:a16="http://schemas.microsoft.com/office/drawing/2014/main" id="{78A78415-22DE-968D-30CE-764CB633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03986" y="-567559"/>
              <a:ext cx="9965293" cy="526568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4493F4-60FE-F1B7-5E03-11FAC6AD7F4C}"/>
                </a:ext>
              </a:extLst>
            </p:cNvPr>
            <p:cNvSpPr txBox="1"/>
            <p:nvPr/>
          </p:nvSpPr>
          <p:spPr>
            <a:xfrm>
              <a:off x="6435602" y="1688397"/>
              <a:ext cx="5686591" cy="7694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0985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61970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42954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23939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04924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85909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666893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047878" algn="l" defTabSz="761970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667" b="1" dirty="0">
                  <a:latin typeface="Comic Sans MS"/>
                  <a:ea typeface="Calibri"/>
                  <a:cs typeface="Calibri"/>
                </a:rPr>
                <a:t>Welcome Everyone</a:t>
              </a:r>
              <a:endParaRPr lang="en-US" sz="3667" b="1" dirty="0">
                <a:latin typeface="Comic Sans MS"/>
              </a:endParaRP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45CA24BD-36C1-5BFD-4F01-88A324623E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28867" y="3917830"/>
            <a:ext cx="4111928" cy="409754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70AB8E-FA7D-88B8-5CC5-C977BF7D5FA6}"/>
              </a:ext>
            </a:extLst>
          </p:cNvPr>
          <p:cNvSpPr/>
          <p:nvPr/>
        </p:nvSpPr>
        <p:spPr>
          <a:xfrm>
            <a:off x="3830539" y="2478726"/>
            <a:ext cx="5642428" cy="23222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14FDA-EB8B-DCCE-DF64-612EDC59AC3A}"/>
              </a:ext>
            </a:extLst>
          </p:cNvPr>
          <p:cNvSpPr txBox="1"/>
          <p:nvPr/>
        </p:nvSpPr>
        <p:spPr>
          <a:xfrm>
            <a:off x="4736313" y="3243463"/>
            <a:ext cx="4100285" cy="15542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Nirmal Khadka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Abishek Pokhrel</a:t>
            </a:r>
          </a:p>
          <a:p>
            <a:r>
              <a:rPr lang="en-US" sz="3200" dirty="0">
                <a:solidFill>
                  <a:schemeClr val="bg1"/>
                </a:solidFill>
                <a:latin typeface="Segoe UI"/>
                <a:ea typeface="Calibri"/>
                <a:cs typeface="Calibri"/>
              </a:rPr>
              <a:t>Bibek  shahi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5B627-E558-AAAD-FDE2-D51285CB07EF}"/>
              </a:ext>
            </a:extLst>
          </p:cNvPr>
          <p:cNvSpPr txBox="1"/>
          <p:nvPr/>
        </p:nvSpPr>
        <p:spPr>
          <a:xfrm>
            <a:off x="4732547" y="2649542"/>
            <a:ext cx="3646714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76200" tIns="38100" rIns="76200" bIns="381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prepared by</a:t>
            </a:r>
            <a:r>
              <a:rPr lang="en-US" sz="3600" b="1" dirty="0">
                <a:solidFill>
                  <a:schemeClr val="bg1"/>
                </a:solidFill>
                <a:latin typeface="Comic Sans MS"/>
                <a:ea typeface="Calibri"/>
                <a:cs typeface="Calibri"/>
              </a:rPr>
              <a:t>:</a:t>
            </a:r>
            <a:endParaRPr lang="en-US" sz="3600" dirty="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9236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952890-1C6B-2DF0-6383-2382D425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>
            <a:extLst>
              <a:ext uri="{FF2B5EF4-FFF2-40B4-BE49-F238E27FC236}">
                <a16:creationId xmlns:a16="http://schemas.microsoft.com/office/drawing/2014/main" id="{00D82314-B114-8C78-279D-8EAFDC88E20B}"/>
              </a:ext>
            </a:extLst>
          </p:cNvPr>
          <p:cNvSpPr/>
          <p:nvPr/>
        </p:nvSpPr>
        <p:spPr>
          <a:xfrm>
            <a:off x="661492" y="1791057"/>
            <a:ext cx="1811437" cy="1089124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4472C4"/>
            </a:solidFill>
            <a:prstDash val="solid"/>
          </a:ln>
        </p:spPr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7A0102B7-884D-0A9E-8616-314BD2C15258}"/>
              </a:ext>
            </a:extLst>
          </p:cNvPr>
          <p:cNvSpPr/>
          <p:nvPr/>
        </p:nvSpPr>
        <p:spPr>
          <a:xfrm>
            <a:off x="2567384" y="2959446"/>
            <a:ext cx="8868668" cy="1270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6">
            <a:extLst>
              <a:ext uri="{FF2B5EF4-FFF2-40B4-BE49-F238E27FC236}">
                <a16:creationId xmlns:a16="http://schemas.microsoft.com/office/drawing/2014/main" id="{ED27E5CC-215B-CDF2-BB2B-C4A62FCB17C8}"/>
              </a:ext>
            </a:extLst>
          </p:cNvPr>
          <p:cNvSpPr/>
          <p:nvPr/>
        </p:nvSpPr>
        <p:spPr>
          <a:xfrm>
            <a:off x="661492" y="3379186"/>
            <a:ext cx="3622973" cy="1089124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7" name="Shape 10">
            <a:extLst>
              <a:ext uri="{FF2B5EF4-FFF2-40B4-BE49-F238E27FC236}">
                <a16:creationId xmlns:a16="http://schemas.microsoft.com/office/drawing/2014/main" id="{9267F88B-39DE-DB8A-66E1-B1E9A99786DE}"/>
              </a:ext>
            </a:extLst>
          </p:cNvPr>
          <p:cNvSpPr/>
          <p:nvPr/>
        </p:nvSpPr>
        <p:spPr>
          <a:xfrm>
            <a:off x="4378920" y="4570132"/>
            <a:ext cx="7057132" cy="1270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7F4CF1-C8BB-1A47-AC63-770B30328081}"/>
              </a:ext>
            </a:extLst>
          </p:cNvPr>
          <p:cNvSpPr txBox="1"/>
          <p:nvPr/>
        </p:nvSpPr>
        <p:spPr>
          <a:xfrm>
            <a:off x="2562415" y="1797633"/>
            <a:ext cx="91766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Verdana"/>
                <a:ea typeface="+mn-lt"/>
                <a:cs typeface="+mn-lt"/>
              </a:rPr>
              <a:t>Inspiration for Young Entrepreneurs and Students: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 His work has motivated many young people to focus on technology and innovation.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 He has shown that one person can make a big difference with dedication and hard work.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Shape 6">
            <a:extLst>
              <a:ext uri="{FF2B5EF4-FFF2-40B4-BE49-F238E27FC236}">
                <a16:creationId xmlns:a16="http://schemas.microsoft.com/office/drawing/2014/main" id="{81CE656A-3E0E-EA66-846C-41A7B15E0629}"/>
              </a:ext>
            </a:extLst>
          </p:cNvPr>
          <p:cNvSpPr/>
          <p:nvPr/>
        </p:nvSpPr>
        <p:spPr>
          <a:xfrm>
            <a:off x="660698" y="4924207"/>
            <a:ext cx="5436007" cy="1089124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Shape 10">
            <a:extLst>
              <a:ext uri="{FF2B5EF4-FFF2-40B4-BE49-F238E27FC236}">
                <a16:creationId xmlns:a16="http://schemas.microsoft.com/office/drawing/2014/main" id="{A8B67C9E-A804-BA81-DE18-A87D9C09DBC6}"/>
              </a:ext>
            </a:extLst>
          </p:cNvPr>
          <p:cNvSpPr/>
          <p:nvPr/>
        </p:nvSpPr>
        <p:spPr>
          <a:xfrm>
            <a:off x="6173561" y="6207119"/>
            <a:ext cx="5651374" cy="1270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BFB62-C9B3-B297-30CD-A6DF661DABC2}"/>
              </a:ext>
            </a:extLst>
          </p:cNvPr>
          <p:cNvSpPr txBox="1"/>
          <p:nvPr/>
        </p:nvSpPr>
        <p:spPr>
          <a:xfrm>
            <a:off x="4382589" y="3085845"/>
            <a:ext cx="76095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Verdana"/>
                <a:ea typeface="+mn-lt"/>
                <a:cs typeface="+mn-lt"/>
              </a:rPr>
              <a:t>Role in Nepal's Technological Development:</a:t>
            </a:r>
            <a:endParaRPr lang="en-US" b="1">
              <a:solidFill>
                <a:schemeClr val="bg1"/>
              </a:solidFill>
              <a:latin typeface="Verdana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His wireless networking model has inspired similar projects in other remote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regions of Nepal.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 The National Innovation Center is actively working on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solutions for Nepal's problems.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4C926-BFA0-EC44-F6AF-FD610FD70936}"/>
              </a:ext>
            </a:extLst>
          </p:cNvPr>
          <p:cNvSpPr txBox="1"/>
          <p:nvPr/>
        </p:nvSpPr>
        <p:spPr>
          <a:xfrm>
            <a:off x="6192648" y="4738744"/>
            <a:ext cx="565424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Verdana"/>
                <a:ea typeface="+mn-lt"/>
                <a:cs typeface="+mn-lt"/>
              </a:rPr>
              <a:t>Current Projects and Future Vision:- </a:t>
            </a:r>
            <a:endParaRPr lang="en-US" b="1">
              <a:solidFill>
                <a:schemeClr val="bg1"/>
              </a:solidFill>
              <a:latin typeface="Verdana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-He is working on renewable energy projects and new research centers.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 His goal is to make Nepal self-sufficient in technology and innovation.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9645DC2D-2973-7EDE-E3FD-5F2C1A5B4A44}"/>
              </a:ext>
            </a:extLst>
          </p:cNvPr>
          <p:cNvSpPr/>
          <p:nvPr/>
        </p:nvSpPr>
        <p:spPr>
          <a:xfrm>
            <a:off x="1014320" y="376667"/>
            <a:ext cx="6295849" cy="111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rgbClr val="FFFFFF"/>
                </a:solidFill>
                <a:latin typeface="Aharoni"/>
                <a:ea typeface="+mn-lt"/>
                <a:cs typeface="+mn-lt"/>
              </a:rPr>
              <a:t>Legacy and Impact</a:t>
            </a:r>
            <a:endParaRPr lang="en-US" sz="4400">
              <a:solidFill>
                <a:srgbClr val="000000"/>
              </a:solidFill>
              <a:latin typeface="Aharoni"/>
              <a:ea typeface="+mn-lt"/>
              <a:cs typeface="+mn-lt"/>
            </a:endParaRPr>
          </a:p>
          <a:p>
            <a:pPr>
              <a:lnSpc>
                <a:spcPts val="3958"/>
              </a:lnSpc>
            </a:pPr>
            <a:endParaRPr lang="en-US" sz="4000" dirty="0">
              <a:solidFill>
                <a:srgbClr val="FFFFFF"/>
              </a:solidFill>
              <a:latin typeface="Aharoni"/>
              <a:ea typeface="+mn-lt"/>
              <a:cs typeface="+mn-lt"/>
            </a:endParaRPr>
          </a:p>
        </p:txBody>
      </p:sp>
      <p:pic>
        <p:nvPicPr>
          <p:cNvPr id="10" name="Graphic 9" descr="Bookmark">
            <a:extLst>
              <a:ext uri="{FF2B5EF4-FFF2-40B4-BE49-F238E27FC236}">
                <a16:creationId xmlns:a16="http://schemas.microsoft.com/office/drawing/2014/main" id="{98F4BAFE-D9E8-78D7-B6E0-C17358AA0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91" y="252351"/>
            <a:ext cx="884369" cy="10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3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AA158-EFAA-39CD-28C5-EC68E9D3F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10">
            <a:extLst>
              <a:ext uri="{FF2B5EF4-FFF2-40B4-BE49-F238E27FC236}">
                <a16:creationId xmlns:a16="http://schemas.microsoft.com/office/drawing/2014/main" id="{B37EC110-8F4F-1A14-A013-191E3AA9F64D}"/>
              </a:ext>
            </a:extLst>
          </p:cNvPr>
          <p:cNvSpPr/>
          <p:nvPr/>
        </p:nvSpPr>
        <p:spPr>
          <a:xfrm>
            <a:off x="7387504" y="6783749"/>
            <a:ext cx="4140513" cy="12701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A16758DA-1D3C-DA7E-31E5-366317AA8DC9}"/>
              </a:ext>
            </a:extLst>
          </p:cNvPr>
          <p:cNvSpPr/>
          <p:nvPr/>
        </p:nvSpPr>
        <p:spPr>
          <a:xfrm>
            <a:off x="2567384" y="2959446"/>
            <a:ext cx="8868668" cy="1270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8E56C4-E0EC-7027-B02A-067EC2E73FE0}"/>
              </a:ext>
            </a:extLst>
          </p:cNvPr>
          <p:cNvSpPr txBox="1"/>
          <p:nvPr/>
        </p:nvSpPr>
        <p:spPr>
          <a:xfrm>
            <a:off x="614232" y="1820142"/>
            <a:ext cx="1090197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Never give up, even when facing challenges.</a:t>
            </a:r>
            <a:endParaRPr lang="en-US" sz="3600" b="1" dirty="0">
              <a:solidFill>
                <a:schemeClr val="bg1"/>
              </a:solidFill>
              <a:latin typeface="Verdana"/>
              <a:ea typeface="+mn-lt"/>
              <a:cs typeface="+mn-lt"/>
            </a:endParaRPr>
          </a:p>
          <a:p>
            <a:r>
              <a:rPr lang="en-US" sz="36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Education and technology can change lives.</a:t>
            </a:r>
          </a:p>
          <a:p>
            <a:r>
              <a:rPr lang="en-US" sz="36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Innovation can come from anywhere, even from rural villages</a:t>
            </a:r>
            <a:endParaRPr lang="en-US" sz="3600">
              <a:solidFill>
                <a:schemeClr val="bg1"/>
              </a:solidFill>
              <a:latin typeface="Verdana"/>
              <a:ea typeface="Calibri"/>
              <a:cs typeface="Calibri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9447AF0-F9FA-D2E7-504B-D530041068CE}"/>
              </a:ext>
            </a:extLst>
          </p:cNvPr>
          <p:cNvSpPr/>
          <p:nvPr/>
        </p:nvSpPr>
        <p:spPr>
          <a:xfrm>
            <a:off x="1014320" y="376667"/>
            <a:ext cx="6799056" cy="111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dirty="0">
                <a:solidFill>
                  <a:srgbClr val="FFFFFF"/>
                </a:solidFill>
                <a:latin typeface="Aharoni"/>
                <a:ea typeface="Verdana"/>
                <a:cs typeface="+mn-lt"/>
              </a:rPr>
              <a:t>Lessons from His Life:</a:t>
            </a:r>
            <a:endParaRPr lang="en-US" sz="4800">
              <a:solidFill>
                <a:srgbClr val="000000"/>
              </a:solidFill>
              <a:latin typeface="Aharoni"/>
              <a:ea typeface="Verdana"/>
              <a:cs typeface="+mn-lt"/>
            </a:endParaRPr>
          </a:p>
          <a:p>
            <a:endParaRPr lang="en-US" sz="5400" dirty="0">
              <a:solidFill>
                <a:srgbClr val="FFFFFF"/>
              </a:solidFill>
              <a:latin typeface="Aharoni"/>
              <a:ea typeface="+mn-lt"/>
              <a:cs typeface="+mn-lt"/>
            </a:endParaRPr>
          </a:p>
        </p:txBody>
      </p:sp>
      <p:pic>
        <p:nvPicPr>
          <p:cNvPr id="8" name="Graphic 7" descr="Bookmark">
            <a:extLst>
              <a:ext uri="{FF2B5EF4-FFF2-40B4-BE49-F238E27FC236}">
                <a16:creationId xmlns:a16="http://schemas.microsoft.com/office/drawing/2014/main" id="{EE1EE921-C8E1-ABAB-5698-0C852775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191" y="252351"/>
            <a:ext cx="884369" cy="10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3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0D959-EE60-55D1-C178-3AE9D3AB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1D0AF9F8-6E53-CCFE-1078-0D2328B61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FE59A1-E2B1-F25F-28EF-AA78FC30F122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5A3715-BAED-DA63-52FB-A08B77057F9B}"/>
              </a:ext>
            </a:extLst>
          </p:cNvPr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E7C2BC-A9CE-CE1E-0823-E620BB76CE79}"/>
              </a:ext>
            </a:extLst>
          </p:cNvPr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4522286-FA1E-6B87-6839-DCE6797FF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149" y="5276685"/>
            <a:ext cx="1491528" cy="866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0117AB2-26B0-DDE8-68AC-CEF1F9A740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1020" y="1724520"/>
            <a:ext cx="904018" cy="139080"/>
          </a:xfrm>
          <a:prstGeom prst="rect">
            <a:avLst/>
          </a:prstGeom>
        </p:spPr>
      </p:pic>
      <p:pic>
        <p:nvPicPr>
          <p:cNvPr id="16" name="Graphic 15" descr="Bookmark">
            <a:extLst>
              <a:ext uri="{FF2B5EF4-FFF2-40B4-BE49-F238E27FC236}">
                <a16:creationId xmlns:a16="http://schemas.microsoft.com/office/drawing/2014/main" id="{CE233232-FF64-1E22-D133-EDBFB456AF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492" y="137333"/>
            <a:ext cx="1430709" cy="1430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271B03-14A9-CE65-E627-C279CE48495D}"/>
              </a:ext>
            </a:extLst>
          </p:cNvPr>
          <p:cNvSpPr txBox="1"/>
          <p:nvPr/>
        </p:nvSpPr>
        <p:spPr>
          <a:xfrm>
            <a:off x="1891862" y="630620"/>
            <a:ext cx="769882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A640B9-7DCC-13B8-C9A4-754B2720D5A0}"/>
              </a:ext>
            </a:extLst>
          </p:cNvPr>
          <p:cNvSpPr txBox="1"/>
          <p:nvPr/>
        </p:nvSpPr>
        <p:spPr>
          <a:xfrm>
            <a:off x="1566541" y="1868714"/>
            <a:ext cx="802977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This biography highlights </a:t>
            </a:r>
            <a:endParaRPr lang="en-US" sz="320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Mahabir Pun's inspiring journey</a:t>
            </a:r>
            <a:endParaRPr lang="en-US" sz="3200" dirty="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 and contributions to Nepal. His </a:t>
            </a:r>
            <a:endParaRPr lang="en-US" sz="320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dedication to innovation and development continues to </a:t>
            </a:r>
            <a:endParaRPr lang="en-US" sz="320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sz="3200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impact the country positively</a:t>
            </a:r>
            <a:endParaRPr lang="en-US" sz="3200">
              <a:solidFill>
                <a:schemeClr val="bg1"/>
              </a:solidFill>
              <a:latin typeface="Verdana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8218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62412-700B-0492-682A-A4EECC2D2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867" y="5920690"/>
            <a:ext cx="1989302" cy="92868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4529E88-5C03-5194-AA59-5F5681270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92208" y="3271345"/>
            <a:ext cx="3599793" cy="35997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C8C9BAB-17FA-BD87-1966-857D19AB1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-13139" y="-985345"/>
            <a:ext cx="7882758" cy="784334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316718A-BAA6-857E-CEC9-ABC5751DA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9505294" y="-32844"/>
            <a:ext cx="2653863" cy="270641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C2C9F5-DA6D-BB22-5249-69924DF56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173" y="223346"/>
            <a:ext cx="2667001" cy="258817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2F7EA88-B1A2-06BF-D0E7-FB3DCB239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7312" y="2815731"/>
            <a:ext cx="4834758" cy="475593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D45C591-DE7A-0C90-5BDD-74F8AAB4B6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43040" y="2451682"/>
            <a:ext cx="6946352" cy="16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09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1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0F73F89-7B07-42E7-868F-7E681662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53" r="-89" b="74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3CC47CE-FDFF-4DAA-AA86-348ACBF776AA}"/>
              </a:ext>
            </a:extLst>
          </p:cNvPr>
          <p:cNvSpPr/>
          <p:nvPr/>
        </p:nvSpPr>
        <p:spPr>
          <a:xfrm>
            <a:off x="697136" y="960094"/>
            <a:ext cx="4899712" cy="4899712"/>
          </a:xfrm>
          <a:prstGeom prst="ellipse">
            <a:avLst/>
          </a:prstGeom>
          <a:noFill/>
          <a:ln w="1174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2F5A656-819A-49D0-B4D1-3E4EAFB05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87451" y="633286"/>
            <a:ext cx="1430859" cy="830822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AE54B13-BF41-4D9C-8316-05BA496995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-2577" t="3301" r="2577" b="21359"/>
          <a:stretch/>
        </p:blipFill>
        <p:spPr>
          <a:xfrm>
            <a:off x="631876" y="879186"/>
            <a:ext cx="5099638" cy="5102872"/>
          </a:xfrm>
        </p:spPr>
      </p:pic>
      <p:pic>
        <p:nvPicPr>
          <p:cNvPr id="3" name="Graphic 2" descr="Magnifying glass">
            <a:extLst>
              <a:ext uri="{FF2B5EF4-FFF2-40B4-BE49-F238E27FC236}">
                <a16:creationId xmlns:a16="http://schemas.microsoft.com/office/drawing/2014/main" id="{C6130FBB-830B-4EE1-9A20-4E233AF77A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7978" y="2137738"/>
            <a:ext cx="2024151" cy="202415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4318289-2643-45CD-8D19-C13AEC858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4154" y="5064414"/>
            <a:ext cx="2552700" cy="914400"/>
          </a:xfrm>
          <a:prstGeom prst="rect">
            <a:avLst/>
          </a:prstGeom>
        </p:spPr>
      </p:pic>
      <p:pic>
        <p:nvPicPr>
          <p:cNvPr id="10" name="Graphic 9" descr="Earth globe: Americas">
            <a:extLst>
              <a:ext uri="{FF2B5EF4-FFF2-40B4-BE49-F238E27FC236}">
                <a16:creationId xmlns:a16="http://schemas.microsoft.com/office/drawing/2014/main" id="{7FE5955B-A4EA-41CB-BE16-C44F2B724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01889" y="1773688"/>
            <a:ext cx="992840" cy="992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CA55DB-F45F-F763-D788-10CC5FD110E6}"/>
              </a:ext>
            </a:extLst>
          </p:cNvPr>
          <p:cNvSpPr txBox="1"/>
          <p:nvPr/>
        </p:nvSpPr>
        <p:spPr>
          <a:xfrm>
            <a:off x="6495638" y="3429342"/>
            <a:ext cx="56242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  <a:ea typeface="+mn-lt"/>
                <a:cs typeface="+mn-lt"/>
              </a:rPr>
              <a:t>𝐵𝒾𝑜𝑔𝓇𝒶𝓅𝒽𝓎 𝑜𝒻</a:t>
            </a:r>
            <a:r>
              <a:rPr lang="en-US" sz="4400" b="1" dirty="0">
                <a:solidFill>
                  <a:srgbClr val="FF0000"/>
                </a:solidFill>
                <a:latin typeface="Aharoni"/>
                <a:ea typeface="+mn-lt"/>
                <a:cs typeface="+mn-lt"/>
              </a:rPr>
              <a:t>:</a:t>
            </a:r>
            <a:endParaRPr lang="en-US" sz="4400" b="1" dirty="0">
              <a:solidFill>
                <a:srgbClr val="FF0000"/>
              </a:solidFill>
              <a:latin typeface="Aharoni"/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1FDC78-1A36-21AB-D7CD-6991E8C834C3}"/>
              </a:ext>
            </a:extLst>
          </p:cNvPr>
          <p:cNvSpPr txBox="1"/>
          <p:nvPr/>
        </p:nvSpPr>
        <p:spPr>
          <a:xfrm>
            <a:off x="6276012" y="4201257"/>
            <a:ext cx="60841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ea typeface="+mn-lt"/>
                <a:cs typeface="+mn-lt"/>
              </a:rPr>
              <a:t>𝕸𝖆𝖍𝖆𝖇𝖎𝖗 𝖕𝖚𝖓</a:t>
            </a:r>
            <a:endParaRPr lang="en-US" sz="7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07928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0CF9-2408-4989-B91C-8FFA83AC6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519" y="570724"/>
            <a:ext cx="5037862" cy="5985799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Presentation </a:t>
            </a:r>
            <a:br>
              <a:rPr lang="en-GB" sz="5400" b="1" dirty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</a:br>
            <a:r>
              <a:rPr lang="en-GB" sz="5400" b="1" dirty="0">
                <a:solidFill>
                  <a:schemeClr val="accent4"/>
                </a:solidFill>
                <a:latin typeface="Raleway" panose="020B0503030101060003" pitchFamily="34" charset="0"/>
                <a:cs typeface="Raavi" panose="020B0502040204020203" pitchFamily="34" charset="0"/>
              </a:rPr>
              <a:t>Main Points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BCB9BC-51EA-47AA-B1DB-D076B5C07F91}"/>
              </a:ext>
            </a:extLst>
          </p:cNvPr>
          <p:cNvSpPr/>
          <p:nvPr/>
        </p:nvSpPr>
        <p:spPr>
          <a:xfrm flipV="1">
            <a:off x="3565753" y="4560632"/>
            <a:ext cx="1945431" cy="839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6EE6-D139-45B1-94BF-F42F0FB23B15}"/>
              </a:ext>
            </a:extLst>
          </p:cNvPr>
          <p:cNvSpPr txBox="1"/>
          <p:nvPr/>
        </p:nvSpPr>
        <p:spPr>
          <a:xfrm>
            <a:off x="6524041" y="1313854"/>
            <a:ext cx="5537923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lang="en-GB" sz="4000" b="1" dirty="0">
                <a:solidFill>
                  <a:prstClr val="white"/>
                </a:solidFill>
                <a:latin typeface="Raleway"/>
              </a:rPr>
              <a:t>  </a:t>
            </a: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Introduction</a:t>
            </a:r>
            <a:endParaRPr lang="en-US" b="1">
              <a:solidFill>
                <a:prstClr val="white"/>
              </a:solidFill>
              <a:latin typeface="Calibri"/>
              <a:ea typeface="Calibri" panose="020F0502020204030204"/>
              <a:cs typeface="Calibri" panose="020F0502020204030204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lang="en-GB" sz="4000" b="1" dirty="0">
                <a:solidFill>
                  <a:prstClr val="white"/>
                </a:solidFill>
                <a:ea typeface="+mn-lt"/>
                <a:cs typeface="+mn-lt"/>
              </a:rPr>
              <a:t>Achievements  </a:t>
            </a:r>
            <a:endParaRPr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  </a:t>
            </a:r>
            <a:r>
              <a:rPr lang="en-GB" sz="4000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Contributions</a:t>
            </a:r>
            <a:endParaRPr lang="en-GB" sz="4000" b="1" dirty="0">
              <a:solidFill>
                <a:prstClr val="white"/>
              </a:solidFill>
              <a:latin typeface="Raleway"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lang="en-GB" sz="4000" b="1" dirty="0">
                <a:solidFill>
                  <a:prstClr val="white"/>
                </a:solidFill>
                <a:latin typeface="Raleway"/>
                <a:ea typeface="+mn-lt"/>
                <a:cs typeface="+mn-lt"/>
              </a:rPr>
              <a:t>  Awards</a:t>
            </a:r>
            <a:endParaRPr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  </a:t>
            </a:r>
            <a:r>
              <a:rPr lang="en-GB" sz="4000" b="1" dirty="0">
                <a:solidFill>
                  <a:prstClr val="white"/>
                </a:solidFill>
                <a:ea typeface="+mn-lt"/>
                <a:cs typeface="+mn-lt"/>
              </a:rPr>
              <a:t>Legacy and Impact </a:t>
            </a:r>
            <a:endParaRPr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/>
              </a:rPr>
              <a:t>  </a:t>
            </a:r>
            <a:r>
              <a:rPr lang="en-GB" sz="4000" b="1" dirty="0">
                <a:solidFill>
                  <a:prstClr val="white"/>
                </a:solidFill>
                <a:ea typeface="+mn-lt"/>
                <a:cs typeface="+mn-lt"/>
              </a:rPr>
              <a:t>Lessons from His Life</a:t>
            </a:r>
            <a:endParaRPr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lt"/>
              <a:cs typeface="+mn-lt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  <a:defRPr/>
            </a:pPr>
            <a:r>
              <a:rPr lang="en-GB" sz="4000" b="1" dirty="0">
                <a:solidFill>
                  <a:prstClr val="white"/>
                </a:solidFill>
                <a:latin typeface="Calibri"/>
                <a:ea typeface="Calibri"/>
                <a:cs typeface="Calibri"/>
              </a:rPr>
              <a:t>Conclusion </a:t>
            </a:r>
            <a:endParaRPr lang="en-GB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GB" sz="4000" b="1" dirty="0">
              <a:solidFill>
                <a:prstClr val="white"/>
              </a:solidFill>
              <a:latin typeface="Raleway" panose="020B05030301010600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0D78C-3642-425E-A25F-CE7A59BF237C}"/>
              </a:ext>
            </a:extLst>
          </p:cNvPr>
          <p:cNvSpPr/>
          <p:nvPr/>
        </p:nvSpPr>
        <p:spPr>
          <a:xfrm rot="16200000">
            <a:off x="11405597" y="1318618"/>
            <a:ext cx="1296000" cy="276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15B98E-839D-4109-81E1-BA6F644B0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229" y="1189151"/>
            <a:ext cx="904018" cy="1390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3E9DB79-6EDD-4FC3-B838-096B2B7814FA}"/>
              </a:ext>
            </a:extLst>
          </p:cNvPr>
          <p:cNvSpPr/>
          <p:nvPr/>
        </p:nvSpPr>
        <p:spPr>
          <a:xfrm>
            <a:off x="3098825" y="225278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A202A7-A32E-4C89-8CE1-5C1700DCBEB5}"/>
              </a:ext>
            </a:extLst>
          </p:cNvPr>
          <p:cNvSpPr/>
          <p:nvPr/>
        </p:nvSpPr>
        <p:spPr>
          <a:xfrm>
            <a:off x="3468111" y="2252783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F55F34-1111-43EC-A1C9-ACA7284EFA08}"/>
              </a:ext>
            </a:extLst>
          </p:cNvPr>
          <p:cNvSpPr/>
          <p:nvPr/>
        </p:nvSpPr>
        <p:spPr>
          <a:xfrm>
            <a:off x="3832453" y="225278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E0E21B90-A10B-47BB-894D-6CBCD189A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AADE571-180F-49A6-A5E8-C333B2616ADE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B79F51-82A0-4C0F-8BE8-BC4692D5FD6A}"/>
              </a:ext>
            </a:extLst>
          </p:cNvPr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F2DC7-BE4D-43C2-906E-7DB7A1E192A8}"/>
              </a:ext>
            </a:extLst>
          </p:cNvPr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306C17C-4D46-42A1-B6B6-F4B0283A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149" y="5276685"/>
            <a:ext cx="1491528" cy="866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EF666BB-EF91-488A-B4A1-69BB92A8F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4794" y="1408218"/>
            <a:ext cx="904018" cy="139080"/>
          </a:xfrm>
          <a:prstGeom prst="rect">
            <a:avLst/>
          </a:prstGeom>
        </p:spPr>
      </p:pic>
      <p:pic>
        <p:nvPicPr>
          <p:cNvPr id="16" name="Graphic 15" descr="Bookmark">
            <a:extLst>
              <a:ext uri="{FF2B5EF4-FFF2-40B4-BE49-F238E27FC236}">
                <a16:creationId xmlns:a16="http://schemas.microsoft.com/office/drawing/2014/main" id="{4CAFDCA6-E05B-479A-BCDB-7B55B8717C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492" y="137333"/>
            <a:ext cx="1430709" cy="1430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C9B4D-140E-28F2-2934-4BC39E66E15D}"/>
              </a:ext>
            </a:extLst>
          </p:cNvPr>
          <p:cNvSpPr txBox="1"/>
          <p:nvPr/>
        </p:nvSpPr>
        <p:spPr>
          <a:xfrm>
            <a:off x="1891862" y="630620"/>
            <a:ext cx="769882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B801B9-CDEA-6620-8246-2AD622D480B9}"/>
              </a:ext>
            </a:extLst>
          </p:cNvPr>
          <p:cNvSpPr txBox="1"/>
          <p:nvPr/>
        </p:nvSpPr>
        <p:spPr>
          <a:xfrm>
            <a:off x="1418896" y="1550275"/>
            <a:ext cx="85396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Birth and Childhood:- </a:t>
            </a: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-Mahabir Pun was born in Nangi Village, </a:t>
            </a:r>
            <a:r>
              <a:rPr lang="en-US" err="1">
                <a:solidFill>
                  <a:schemeClr val="bg1"/>
                </a:solidFill>
                <a:latin typeface="Verdana"/>
                <a:ea typeface="+mn-lt"/>
                <a:cs typeface="+mn-lt"/>
              </a:rPr>
              <a:t>Myagdi</a:t>
            </a:r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 District, Nepal in 1955.</a:t>
            </a: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-His family belonged to a poor rural community with limited access to education and resources.</a:t>
            </a:r>
            <a:endParaRPr lang="en-US">
              <a:solidFill>
                <a:schemeClr val="bg1"/>
              </a:solidFill>
              <a:latin typeface="Verdana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38DAB8-0B56-CDCA-FD10-8AEEF67D1D6D}"/>
              </a:ext>
            </a:extLst>
          </p:cNvPr>
          <p:cNvSpPr/>
          <p:nvPr/>
        </p:nvSpPr>
        <p:spPr>
          <a:xfrm>
            <a:off x="1126947" y="3260639"/>
            <a:ext cx="247092" cy="247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5DDD4-11B0-44F3-1DDE-40D9F6067467}"/>
              </a:ext>
            </a:extLst>
          </p:cNvPr>
          <p:cNvSpPr txBox="1"/>
          <p:nvPr/>
        </p:nvSpPr>
        <p:spPr>
          <a:xfrm>
            <a:off x="1374395" y="3169631"/>
            <a:ext cx="90927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Family Background</a:t>
            </a:r>
            <a:r>
              <a:rPr lang="en-US" b="1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:-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His father was a soldier in the British Gurkha Army.</a:t>
            </a: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After retiring, his father moved the family to Chitwan for better education opportunities.</a:t>
            </a:r>
            <a:endParaRPr lang="en-US" dirty="0">
              <a:solidFill>
                <a:schemeClr val="bg1"/>
              </a:solidFill>
              <a:latin typeface="Verdan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E38D5-ADEC-3DE0-4BE4-25383EEA4F4A}"/>
              </a:ext>
            </a:extLst>
          </p:cNvPr>
          <p:cNvSpPr/>
          <p:nvPr/>
        </p:nvSpPr>
        <p:spPr>
          <a:xfrm>
            <a:off x="1170598" y="1575593"/>
            <a:ext cx="247092" cy="247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33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AFE8F-4F82-99F4-4553-5852A39CD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9DE008F0-89DB-E9F6-695E-1A68F814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E28F04-C314-7E60-6DD9-DF8CD3524813}"/>
              </a:ext>
            </a:extLst>
          </p:cNvPr>
          <p:cNvSpPr/>
          <p:nvPr/>
        </p:nvSpPr>
        <p:spPr>
          <a:xfrm>
            <a:off x="10683663" y="5758790"/>
            <a:ext cx="335149" cy="3351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800DF3-3AD7-EA15-F85F-59D57827BA8D}"/>
              </a:ext>
            </a:extLst>
          </p:cNvPr>
          <p:cNvSpPr/>
          <p:nvPr/>
        </p:nvSpPr>
        <p:spPr>
          <a:xfrm>
            <a:off x="11173043" y="5392733"/>
            <a:ext cx="473938" cy="4739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5C2F9-E5DB-ED90-F112-E6010786E564}"/>
              </a:ext>
            </a:extLst>
          </p:cNvPr>
          <p:cNvSpPr/>
          <p:nvPr/>
        </p:nvSpPr>
        <p:spPr>
          <a:xfrm>
            <a:off x="802737" y="4426524"/>
            <a:ext cx="247092" cy="24709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46414C-B049-86F4-C4BB-3BA481C81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5149" y="5276685"/>
            <a:ext cx="1491528" cy="8660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8C3841-DFA0-FFE2-1BBA-85E256DA6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4794" y="1408218"/>
            <a:ext cx="904018" cy="139080"/>
          </a:xfrm>
          <a:prstGeom prst="rect">
            <a:avLst/>
          </a:prstGeom>
        </p:spPr>
      </p:pic>
      <p:pic>
        <p:nvPicPr>
          <p:cNvPr id="16" name="Graphic 15" descr="Bookmark">
            <a:extLst>
              <a:ext uri="{FF2B5EF4-FFF2-40B4-BE49-F238E27FC236}">
                <a16:creationId xmlns:a16="http://schemas.microsoft.com/office/drawing/2014/main" id="{5AC2715E-3D91-A502-3447-76D8C48AA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492" y="137333"/>
            <a:ext cx="1430709" cy="1430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2D8E4-F1D2-9FEF-830E-6F6248351B96}"/>
              </a:ext>
            </a:extLst>
          </p:cNvPr>
          <p:cNvSpPr txBox="1"/>
          <p:nvPr/>
        </p:nvSpPr>
        <p:spPr>
          <a:xfrm>
            <a:off x="1891862" y="630620"/>
            <a:ext cx="769882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  <a:latin typeface="Aharoni"/>
                <a:ea typeface="Calibri"/>
                <a:cs typeface="Calibri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1FD31-F6E5-76A1-3297-E19CB2C8C19E}"/>
              </a:ext>
            </a:extLst>
          </p:cNvPr>
          <p:cNvSpPr txBox="1"/>
          <p:nvPr/>
        </p:nvSpPr>
        <p:spPr>
          <a:xfrm>
            <a:off x="1418896" y="1537985"/>
            <a:ext cx="1035862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Schooling and Higher Education</a:t>
            </a:r>
            <a:r>
              <a:rPr lang="en-US" b="1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:-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Due to a lack of schools in his village, he completed his early education in Chitwan.</a:t>
            </a:r>
            <a:endParaRPr lang="en-US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After high school, he worked as a teacher for several years because his family could not afford college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333409-56D7-8A2C-DA7E-419182ABEEB3}"/>
              </a:ext>
            </a:extLst>
          </p:cNvPr>
          <p:cNvSpPr/>
          <p:nvPr/>
        </p:nvSpPr>
        <p:spPr>
          <a:xfrm>
            <a:off x="1102367" y="3162316"/>
            <a:ext cx="247092" cy="247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63E68F-5AEE-6088-53C0-B72992F8C2BC}"/>
              </a:ext>
            </a:extLst>
          </p:cNvPr>
          <p:cNvSpPr txBox="1"/>
          <p:nvPr/>
        </p:nvSpPr>
        <p:spPr>
          <a:xfrm>
            <a:off x="1312945" y="3071308"/>
            <a:ext cx="1046923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Further Studies and Challenges</a:t>
            </a:r>
            <a:r>
              <a:rPr lang="en-US" b="1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:- 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After years of struggle, he got an opportunity to study in the University of Nebraska, USA.</a:t>
            </a:r>
            <a:endParaRPr lang="en-US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He completed a Bachelor's and Master's degree in Science and Education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BC0330-8B4C-DE57-7CCF-619B1B4F7C89}"/>
              </a:ext>
            </a:extLst>
          </p:cNvPr>
          <p:cNvSpPr/>
          <p:nvPr/>
        </p:nvSpPr>
        <p:spPr>
          <a:xfrm>
            <a:off x="1170598" y="1575593"/>
            <a:ext cx="247092" cy="24709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0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FEC21C-C7D9-4830-A0E2-7F4CF19F82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4916" y="4408447"/>
            <a:ext cx="10711543" cy="18468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haroni"/>
                <a:ea typeface="Calibri"/>
                <a:cs typeface="Calibri"/>
              </a:rPr>
              <a:t>Achievements and Contributions </a:t>
            </a:r>
            <a:endParaRPr lang="en-GB" dirty="0">
              <a:solidFill>
                <a:srgbClr val="FFFFFF"/>
              </a:solidFill>
              <a:latin typeface="Aharoni"/>
              <a:ea typeface="Calibri"/>
              <a:cs typeface="Calibri"/>
            </a:endParaRPr>
          </a:p>
          <a:p>
            <a:endParaRPr lang="en-GB" dirty="0">
              <a:latin typeface="Aharoni"/>
              <a:cs typeface="Aharon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A8D14-2834-4744-A579-F4D1B64AC7F0}"/>
              </a:ext>
            </a:extLst>
          </p:cNvPr>
          <p:cNvSpPr/>
          <p:nvPr/>
        </p:nvSpPr>
        <p:spPr>
          <a:xfrm rot="16200000">
            <a:off x="11397951" y="5575011"/>
            <a:ext cx="1296000" cy="2921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346AF-19BF-434E-B1E9-16DBB133DEDC}"/>
              </a:ext>
            </a:extLst>
          </p:cNvPr>
          <p:cNvSpPr/>
          <p:nvPr/>
        </p:nvSpPr>
        <p:spPr>
          <a:xfrm>
            <a:off x="1231451" y="3538199"/>
            <a:ext cx="473938" cy="4739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7A2C0D-D086-4CFB-A8E2-343EEAFD8805}"/>
              </a:ext>
            </a:extLst>
          </p:cNvPr>
          <p:cNvSpPr/>
          <p:nvPr/>
        </p:nvSpPr>
        <p:spPr>
          <a:xfrm>
            <a:off x="868048" y="3181908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086FE2F-E2F1-4CFC-95A9-6737A0C9B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738" y="1573778"/>
            <a:ext cx="904018" cy="1390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7A21E6D-BE2E-491C-AE03-7CED6E262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1774" y="5019210"/>
            <a:ext cx="904018" cy="139080"/>
          </a:xfrm>
          <a:prstGeom prst="rect">
            <a:avLst/>
          </a:prstGeom>
        </p:spPr>
      </p:pic>
      <p:pic>
        <p:nvPicPr>
          <p:cNvPr id="12" name="Picture Placeholder 11" descr="A person holding a trophy&#10;&#10;AI-generated content may be incorrect.">
            <a:extLst>
              <a:ext uri="{FF2B5EF4-FFF2-40B4-BE49-F238E27FC236}">
                <a16:creationId xmlns:a16="http://schemas.microsoft.com/office/drawing/2014/main" id="{AD3C44F9-D81A-4484-B46C-77FE553D25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2524" b="12524"/>
          <a:stretch>
            <a:fillRect/>
          </a:stretch>
        </p:blipFill>
        <p:spPr>
          <a:xfrm>
            <a:off x="2409125" y="1125000"/>
            <a:ext cx="2449513" cy="2447925"/>
          </a:xfrm>
        </p:spPr>
      </p:pic>
      <p:pic>
        <p:nvPicPr>
          <p:cNvPr id="18" name="Picture Placeholder 17" descr="A person standing on a snowy mountain top&#10;&#10;AI-generated content may be incorrect.">
            <a:extLst>
              <a:ext uri="{FF2B5EF4-FFF2-40B4-BE49-F238E27FC236}">
                <a16:creationId xmlns:a16="http://schemas.microsoft.com/office/drawing/2014/main" id="{CE84F10C-9699-4D2C-A74F-8B770B14D2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1846" r="21846"/>
          <a:stretch>
            <a:fillRect/>
          </a:stretch>
        </p:blipFill>
        <p:spPr>
          <a:xfrm>
            <a:off x="5136437" y="1125000"/>
            <a:ext cx="2449513" cy="2447925"/>
          </a:xfrm>
        </p:spPr>
      </p:pic>
      <p:pic>
        <p:nvPicPr>
          <p:cNvPr id="20" name="Picture Placeholder 19" descr="A person climbing a tree&#10;&#10;AI-generated content may be incorrect.">
            <a:extLst>
              <a:ext uri="{FF2B5EF4-FFF2-40B4-BE49-F238E27FC236}">
                <a16:creationId xmlns:a16="http://schemas.microsoft.com/office/drawing/2014/main" id="{9B68E062-10F1-4DDF-AA01-95E9238CC3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t="11424" b="11424"/>
          <a:stretch>
            <a:fillRect/>
          </a:stretch>
        </p:blipFill>
        <p:spPr>
          <a:xfrm>
            <a:off x="7863749" y="1125000"/>
            <a:ext cx="2449513" cy="2447925"/>
          </a:xfrm>
        </p:spPr>
      </p:pic>
    </p:spTree>
    <p:extLst>
      <p:ext uri="{BB962C8B-B14F-4D97-AF65-F5344CB8AC3E}">
        <p14:creationId xmlns:p14="http://schemas.microsoft.com/office/powerpoint/2010/main" val="27806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F3DECEBA-9E5A-5C9A-F155-76383F912C25}"/>
              </a:ext>
            </a:extLst>
          </p:cNvPr>
          <p:cNvSpPr/>
          <p:nvPr/>
        </p:nvSpPr>
        <p:spPr>
          <a:xfrm>
            <a:off x="884924" y="549195"/>
            <a:ext cx="6295849" cy="111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58"/>
              </a:lnSpc>
            </a:pPr>
            <a:r>
              <a:rPr lang="en-US" sz="3200" dirty="0">
                <a:solidFill>
                  <a:srgbClr val="FFFFFF"/>
                </a:solidFill>
                <a:latin typeface="Aharoni"/>
                <a:ea typeface="+mn-lt"/>
                <a:cs typeface="+mn-lt"/>
              </a:rPr>
              <a:t>Achievements and Contributions </a:t>
            </a:r>
            <a:endParaRPr lang="en-US" sz="3200">
              <a:latin typeface="Aharoni"/>
              <a:ea typeface="+mn-lt"/>
              <a:cs typeface="+mn-lt"/>
            </a:endParaRPr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32E18913-033A-8E71-C466-E9CD139891C3}"/>
              </a:ext>
            </a:extLst>
          </p:cNvPr>
          <p:cNvSpPr/>
          <p:nvPr/>
        </p:nvSpPr>
        <p:spPr>
          <a:xfrm>
            <a:off x="568622" y="1415947"/>
            <a:ext cx="365522" cy="365522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2"/>
            </a:solidFill>
            <a:prstDash val="solid"/>
          </a:ln>
        </p:spPr>
      </p:sp>
      <p:pic>
        <p:nvPicPr>
          <p:cNvPr id="33" name="Image 0" descr="Men working on a solar panel">
            <a:extLst>
              <a:ext uri="{FF2B5EF4-FFF2-40B4-BE49-F238E27FC236}">
                <a16:creationId xmlns:a16="http://schemas.microsoft.com/office/drawing/2014/main" id="{AE2CFFF6-298B-23B7-E55A-C3F44402F7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30" r="24383" b="1926"/>
          <a:stretch/>
        </p:blipFill>
        <p:spPr>
          <a:xfrm>
            <a:off x="7159927" y="-93078"/>
            <a:ext cx="5154586" cy="6944002"/>
          </a:xfrm>
          <a:prstGeom prst="rect">
            <a:avLst/>
          </a:prstGeom>
        </p:spPr>
      </p:pic>
      <p:sp>
        <p:nvSpPr>
          <p:cNvPr id="27" name="Shape 10">
            <a:extLst>
              <a:ext uri="{FF2B5EF4-FFF2-40B4-BE49-F238E27FC236}">
                <a16:creationId xmlns:a16="http://schemas.microsoft.com/office/drawing/2014/main" id="{E5F97CD9-0962-3B8B-A4F8-4DC130F3AE1A}"/>
              </a:ext>
            </a:extLst>
          </p:cNvPr>
          <p:cNvSpPr/>
          <p:nvPr/>
        </p:nvSpPr>
        <p:spPr>
          <a:xfrm>
            <a:off x="539867" y="4000990"/>
            <a:ext cx="365522" cy="365522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704797-5C90-3BDB-6E14-D10E048FD86C}"/>
              </a:ext>
            </a:extLst>
          </p:cNvPr>
          <p:cNvSpPr txBox="1"/>
          <p:nvPr/>
        </p:nvSpPr>
        <p:spPr>
          <a:xfrm>
            <a:off x="1038415" y="1409444"/>
            <a:ext cx="6128695" cy="20169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Nepal Wireless Networking Project:</a:t>
            </a:r>
            <a:endParaRPr lang="en-US" b="1" dirty="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After returning to Nepal, he noticed the lack of technology in rural areas.</a:t>
            </a:r>
            <a:endParaRPr lang="en-US" dirty="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He started the Nepal Wireless Networking Project in 2002.</a:t>
            </a:r>
            <a:endParaRPr lang="en-US" dirty="0">
              <a:solidFill>
                <a:schemeClr val="bg1"/>
              </a:solidFill>
              <a:latin typeface="Verdana"/>
              <a:ea typeface="Verdana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+mn-lt"/>
                <a:cs typeface="+mn-lt"/>
              </a:rPr>
              <a:t>- He connected remote villages to the internet using wireless technology.</a:t>
            </a:r>
            <a:endParaRPr lang="en-US">
              <a:solidFill>
                <a:schemeClr val="bg1"/>
              </a:solidFill>
              <a:latin typeface="Verdana"/>
              <a:ea typeface="Verdan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09C5BB-241B-2D25-1F8C-4D1A52CA5F26}"/>
              </a:ext>
            </a:extLst>
          </p:cNvPr>
          <p:cNvSpPr txBox="1"/>
          <p:nvPr/>
        </p:nvSpPr>
        <p:spPr>
          <a:xfrm>
            <a:off x="1038413" y="3982990"/>
            <a:ext cx="6028055" cy="17399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Development in Education and Healthcare:</a:t>
            </a:r>
            <a:endParaRPr lang="en-US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+mn-lt"/>
            </a:endParaRPr>
          </a:p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 </a:t>
            </a:r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-He introduced e-learning and telemedicine in rural schools and hospitals.</a:t>
            </a:r>
            <a:endParaRPr lang="en-US">
              <a:solidFill>
                <a:schemeClr val="bg1"/>
              </a:solidFill>
              <a:latin typeface="Verdana"/>
              <a:ea typeface="Calibri" panose="020F0502020204030204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His efforts helped students and doctors in remote areas access digital learning and medical consultations.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Graphic 2" descr="Bookmark">
            <a:extLst>
              <a:ext uri="{FF2B5EF4-FFF2-40B4-BE49-F238E27FC236}">
                <a16:creationId xmlns:a16="http://schemas.microsoft.com/office/drawing/2014/main" id="{23E084A6-499C-29AB-B985-005C415CC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172" y="252351"/>
            <a:ext cx="884369" cy="10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6D94FE-CC59-4645-F4DF-B6C237583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">
            <a:extLst>
              <a:ext uri="{FF2B5EF4-FFF2-40B4-BE49-F238E27FC236}">
                <a16:creationId xmlns:a16="http://schemas.microsoft.com/office/drawing/2014/main" id="{10A4EDFF-FE40-AFEF-FD70-0CC2100E73D4}"/>
              </a:ext>
            </a:extLst>
          </p:cNvPr>
          <p:cNvSpPr/>
          <p:nvPr/>
        </p:nvSpPr>
        <p:spPr>
          <a:xfrm>
            <a:off x="568622" y="1415947"/>
            <a:ext cx="365522" cy="365522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chemeClr val="accent2"/>
            </a:solidFill>
            <a:prstDash val="solid"/>
          </a:ln>
        </p:spPr>
      </p:sp>
      <p:pic>
        <p:nvPicPr>
          <p:cNvPr id="33" name="Image 0" descr="Men working on a solar panel&#10;&#10;AI-generated content may be incorrect.">
            <a:extLst>
              <a:ext uri="{FF2B5EF4-FFF2-40B4-BE49-F238E27FC236}">
                <a16:creationId xmlns:a16="http://schemas.microsoft.com/office/drawing/2014/main" id="{662B8391-530C-449E-4CAA-8490CFADBD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10" r="29110"/>
          <a:stretch/>
        </p:blipFill>
        <p:spPr>
          <a:xfrm>
            <a:off x="7159927" y="-93078"/>
            <a:ext cx="5154586" cy="6944002"/>
          </a:xfrm>
          <a:prstGeom prst="rect">
            <a:avLst/>
          </a:prstGeom>
        </p:spPr>
      </p:pic>
      <p:sp>
        <p:nvSpPr>
          <p:cNvPr id="27" name="Shape 10">
            <a:extLst>
              <a:ext uri="{FF2B5EF4-FFF2-40B4-BE49-F238E27FC236}">
                <a16:creationId xmlns:a16="http://schemas.microsoft.com/office/drawing/2014/main" id="{A2E3CF3A-D7F8-B87A-41BC-3FE1052D357F}"/>
              </a:ext>
            </a:extLst>
          </p:cNvPr>
          <p:cNvSpPr/>
          <p:nvPr/>
        </p:nvSpPr>
        <p:spPr>
          <a:xfrm>
            <a:off x="539867" y="4000990"/>
            <a:ext cx="365522" cy="365522"/>
          </a:xfrm>
          <a:prstGeom prst="roundRect">
            <a:avLst>
              <a:gd name="adj" fmla="val 18671"/>
            </a:avLst>
          </a:prstGeom>
          <a:solidFill>
            <a:schemeClr val="accent2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1C7D47-7A92-FF3C-B1D3-C9893B57F190}"/>
              </a:ext>
            </a:extLst>
          </p:cNvPr>
          <p:cNvSpPr txBox="1"/>
          <p:nvPr/>
        </p:nvSpPr>
        <p:spPr>
          <a:xfrm>
            <a:off x="1038415" y="1409444"/>
            <a:ext cx="612869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Promotion of Innovation and Technology: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He established the National Innovation Center (NIC) in 2012 to support young innovators in Nepal.</a:t>
            </a:r>
            <a:endParaRPr lang="en-US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- His goal was to develop practical solutions for Nepal's problems through research and technology.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F63AF-52C3-7AF1-5D68-B2D8AA83F229}"/>
              </a:ext>
            </a:extLst>
          </p:cNvPr>
          <p:cNvSpPr txBox="1"/>
          <p:nvPr/>
        </p:nvSpPr>
        <p:spPr>
          <a:xfrm>
            <a:off x="1038413" y="3982990"/>
            <a:ext cx="60280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Verdana"/>
                <a:ea typeface="Verdana"/>
                <a:cs typeface="+mn-lt"/>
              </a:rPr>
              <a:t>Awards and Recognition:</a:t>
            </a:r>
            <a:endParaRPr lang="en-US" b="1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Ashoka Fellow for social entrepreneurship.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The Ramon Magsaysay Award (2007) </a:t>
            </a:r>
            <a:endParaRPr 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known as the "Asian Nobel Prize."</a:t>
            </a:r>
          </a:p>
          <a:p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- Honored by Nepal's government for his contributions to rural develop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B228BC1-4BDE-41F9-F665-3C3601409CDF}"/>
              </a:ext>
            </a:extLst>
          </p:cNvPr>
          <p:cNvSpPr/>
          <p:nvPr/>
        </p:nvSpPr>
        <p:spPr>
          <a:xfrm>
            <a:off x="884924" y="549195"/>
            <a:ext cx="6295849" cy="111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958"/>
              </a:lnSpc>
            </a:pPr>
            <a:r>
              <a:rPr lang="en-US" sz="3200" dirty="0">
                <a:solidFill>
                  <a:srgbClr val="FFFFFF"/>
                </a:solidFill>
                <a:latin typeface="Aharoni"/>
                <a:ea typeface="+mn-lt"/>
                <a:cs typeface="+mn-lt"/>
              </a:rPr>
              <a:t>Achievements and Contributions </a:t>
            </a:r>
            <a:endParaRPr lang="en-US" sz="3200">
              <a:latin typeface="Aharoni"/>
              <a:ea typeface="+mn-lt"/>
              <a:cs typeface="+mn-lt"/>
            </a:endParaRPr>
          </a:p>
        </p:txBody>
      </p:sp>
      <p:pic>
        <p:nvPicPr>
          <p:cNvPr id="5" name="Graphic 4" descr="Bookmark">
            <a:extLst>
              <a:ext uri="{FF2B5EF4-FFF2-40B4-BE49-F238E27FC236}">
                <a16:creationId xmlns:a16="http://schemas.microsoft.com/office/drawing/2014/main" id="{B8D28CF5-9B8F-F390-61E7-E75F2147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795" y="266728"/>
            <a:ext cx="884369" cy="102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1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0501-9A6D-C370-F3F2-C0340C7AA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13949B-E8CE-077F-4BA5-E04F727650D2}"/>
              </a:ext>
            </a:extLst>
          </p:cNvPr>
          <p:cNvSpPr/>
          <p:nvPr/>
        </p:nvSpPr>
        <p:spPr>
          <a:xfrm rot="16200000">
            <a:off x="11397951" y="5575011"/>
            <a:ext cx="1296000" cy="2921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2891EE-4200-0593-8C6C-7874C489636C}"/>
              </a:ext>
            </a:extLst>
          </p:cNvPr>
          <p:cNvSpPr/>
          <p:nvPr/>
        </p:nvSpPr>
        <p:spPr>
          <a:xfrm>
            <a:off x="1231451" y="3538199"/>
            <a:ext cx="473938" cy="4739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8C914D-05DF-01DB-281E-C822A5C6306A}"/>
              </a:ext>
            </a:extLst>
          </p:cNvPr>
          <p:cNvSpPr/>
          <p:nvPr/>
        </p:nvSpPr>
        <p:spPr>
          <a:xfrm>
            <a:off x="868048" y="3181908"/>
            <a:ext cx="247092" cy="2470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65C5B4B-08E0-6A62-A812-E161A988C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78738" y="1573778"/>
            <a:ext cx="904018" cy="1390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4BC0A01-45AD-E9C7-9C97-00BFD9CB6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6491" y="5047965"/>
            <a:ext cx="904018" cy="139080"/>
          </a:xfrm>
          <a:prstGeom prst="rect">
            <a:avLst/>
          </a:prstGeom>
        </p:spPr>
      </p:pic>
      <p:pic>
        <p:nvPicPr>
          <p:cNvPr id="12" name="Picture Placeholder 11" descr="A group of men standing in a field with a drone&#10;&#10;AI-generated content may be incorrect.">
            <a:extLst>
              <a:ext uri="{FF2B5EF4-FFF2-40B4-BE49-F238E27FC236}">
                <a16:creationId xmlns:a16="http://schemas.microsoft.com/office/drawing/2014/main" id="{962BE0D6-7A38-D3AE-A096-F9C3821E15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0033" r="20033"/>
          <a:stretch>
            <a:fillRect/>
          </a:stretch>
        </p:blipFill>
        <p:spPr>
          <a:xfrm>
            <a:off x="2409125" y="1125000"/>
            <a:ext cx="2449513" cy="2447925"/>
          </a:xfrm>
        </p:spPr>
      </p:pic>
      <p:pic>
        <p:nvPicPr>
          <p:cNvPr id="18" name="Picture Placeholder 17" descr="A group of men standing next to a motorcycle&#10;&#10;AI-generated content may be incorrect.">
            <a:extLst>
              <a:ext uri="{FF2B5EF4-FFF2-40B4-BE49-F238E27FC236}">
                <a16:creationId xmlns:a16="http://schemas.microsoft.com/office/drawing/2014/main" id="{C6009491-CA3B-E9D0-DF22-8B0B35E88C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6910" r="6910"/>
          <a:stretch>
            <a:fillRect/>
          </a:stretch>
        </p:blipFill>
        <p:spPr>
          <a:xfrm>
            <a:off x="5136437" y="1125000"/>
            <a:ext cx="2449513" cy="2447925"/>
          </a:xfrm>
        </p:spPr>
      </p:pic>
      <p:pic>
        <p:nvPicPr>
          <p:cNvPr id="20" name="Picture Placeholder 19" descr="A group of men posing for a photo&#10;&#10;AI-generated content may be incorrect.">
            <a:extLst>
              <a:ext uri="{FF2B5EF4-FFF2-40B4-BE49-F238E27FC236}">
                <a16:creationId xmlns:a16="http://schemas.microsoft.com/office/drawing/2014/main" id="{81118F00-60B7-680B-9BAF-D71939D107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2476" r="12476"/>
          <a:stretch>
            <a:fillRect/>
          </a:stretch>
        </p:blipFill>
        <p:spPr>
          <a:xfrm>
            <a:off x="7863749" y="1125000"/>
            <a:ext cx="2449513" cy="2447925"/>
          </a:xfr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B857FD8-16BE-E05E-0CB3-FFDE47DCB979}"/>
              </a:ext>
            </a:extLst>
          </p:cNvPr>
          <p:cNvSpPr/>
          <p:nvPr/>
        </p:nvSpPr>
        <p:spPr>
          <a:xfrm>
            <a:off x="2969641" y="4344818"/>
            <a:ext cx="6295849" cy="1116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0985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61970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295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93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4924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85909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66893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47878" algn="l" defTabSz="76197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>
                <a:solidFill>
                  <a:srgbClr val="FFFFFF"/>
                </a:solidFill>
                <a:latin typeface="Aharoni"/>
                <a:ea typeface="+mn-lt"/>
                <a:cs typeface="+mn-lt"/>
              </a:rPr>
              <a:t>Legacy and Impact</a:t>
            </a:r>
            <a:endParaRPr lang="en-US" sz="5400">
              <a:solidFill>
                <a:srgbClr val="000000"/>
              </a:solidFill>
              <a:latin typeface="Aharoni"/>
              <a:ea typeface="+mn-lt"/>
              <a:cs typeface="+mn-lt"/>
            </a:endParaRPr>
          </a:p>
          <a:p>
            <a:pPr>
              <a:lnSpc>
                <a:spcPts val="3958"/>
              </a:lnSpc>
            </a:pPr>
            <a:endParaRPr lang="en-US" sz="4800" dirty="0">
              <a:solidFill>
                <a:srgbClr val="FFFFFF"/>
              </a:solidFill>
              <a:latin typeface="Aharon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185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1658</Words>
  <Application>Microsoft Office PowerPoint</Application>
  <PresentationFormat>Widescreen</PresentationFormat>
  <Paragraphs>144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1_Office Theme</vt:lpstr>
      <vt:lpstr>3_Office Theme</vt:lpstr>
      <vt:lpstr>2_Office Theme</vt:lpstr>
      <vt:lpstr>4_Office Theme</vt:lpstr>
      <vt:lpstr>5_Office Theme</vt:lpstr>
      <vt:lpstr>6_Office Theme</vt:lpstr>
      <vt:lpstr>7_Office Theme</vt:lpstr>
      <vt:lpstr>PowerPoint Presentation</vt:lpstr>
      <vt:lpstr>PowerPoint Presentation</vt:lpstr>
      <vt:lpstr>Presentation  Main Points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Deepak Malhotra</dc:creator>
  <cp:lastModifiedBy>Deepak Malhotra</cp:lastModifiedBy>
  <cp:revision>657</cp:revision>
  <dcterms:created xsi:type="dcterms:W3CDTF">2019-05-16T08:50:18Z</dcterms:created>
  <dcterms:modified xsi:type="dcterms:W3CDTF">2025-03-30T19:57:32Z</dcterms:modified>
</cp:coreProperties>
</file>